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Lst>
  <p:sldSz cy="6858000" cx="12192000"/>
  <p:notesSz cx="6669075" cy="9926625"/>
  <p:embeddedFontLst>
    <p:embeddedFont>
      <p:font typeface="Corbel"/>
      <p:regular r:id="rId34"/>
      <p:bold r:id="rId35"/>
      <p:italic r:id="rId36"/>
      <p:boldItalic r:id="rId3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8" roundtripDataSignature="AMtx7mgbPZygZfV2Dpigpnq4Kz3/rm8ue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font" Target="fonts/Corbel-bold.fntdata"/><Relationship Id="rId12" Type="http://schemas.openxmlformats.org/officeDocument/2006/relationships/slide" Target="slides/slide8.xml"/><Relationship Id="rId34" Type="http://schemas.openxmlformats.org/officeDocument/2006/relationships/font" Target="fonts/Corbel-regular.fntdata"/><Relationship Id="rId15" Type="http://schemas.openxmlformats.org/officeDocument/2006/relationships/slide" Target="slides/slide11.xml"/><Relationship Id="rId37" Type="http://schemas.openxmlformats.org/officeDocument/2006/relationships/font" Target="fonts/Corbel-boldItalic.fntdata"/><Relationship Id="rId14" Type="http://schemas.openxmlformats.org/officeDocument/2006/relationships/slide" Target="slides/slide10.xml"/><Relationship Id="rId36" Type="http://schemas.openxmlformats.org/officeDocument/2006/relationships/font" Target="fonts/Corbel-italic.fntdata"/><Relationship Id="rId17" Type="http://schemas.openxmlformats.org/officeDocument/2006/relationships/slide" Target="slides/slide13.xml"/><Relationship Id="rId16" Type="http://schemas.openxmlformats.org/officeDocument/2006/relationships/slide" Target="slides/slide12.xml"/><Relationship Id="rId38" Type="http://customschemas.google.com/relationships/presentationmetadata" Target="meta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889250" cy="4968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778250" y="0"/>
            <a:ext cx="2889250" cy="4968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66750" y="4776788"/>
            <a:ext cx="5335588" cy="3908425"/>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9750"/>
            <a:ext cx="2889250" cy="496888"/>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778250" y="9429750"/>
            <a:ext cx="2889250" cy="496888"/>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1: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 name="Google Shape;90;p1: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0" name="Google Shape;100;p2: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4: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5: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8" name="Google Shape;118;p5: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6: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7" name="Google Shape;127;p6: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8: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3" name="Google Shape;133;p8: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10: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5" name="Google Shape;145;p10: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11: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11: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13: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9" name="Google Shape;159;p13: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4: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5" name="Google Shape;165;p14: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5: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1" name="Google Shape;171;p15: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6: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7" name="Google Shape;177;p16: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7: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3" name="Google Shape;183;p17: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8: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9" name="Google Shape;189;p18: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g3f8db45473a_0_84:notes"/>
          <p:cNvSpPr txBox="1"/>
          <p:nvPr>
            <p:ph idx="1" type="body"/>
          </p:nvPr>
        </p:nvSpPr>
        <p:spPr>
          <a:xfrm>
            <a:off x="666900" y="4715125"/>
            <a:ext cx="53352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5" name="Google Shape;195;g3f8db45473a_0_84:notes"/>
          <p:cNvSpPr/>
          <p:nvPr>
            <p:ph idx="2" type="sldImg"/>
          </p:nvPr>
        </p:nvSpPr>
        <p:spPr>
          <a:xfrm>
            <a:off x="1111725" y="744475"/>
            <a:ext cx="44463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9: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1" name="Google Shape;201;p19: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20: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7" name="Google Shape;207;p20: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21: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3" name="Google Shape;213;p21: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22: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9" name="Google Shape;219;p22: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23: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5" name="Google Shape;225;p23: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24: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p24: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5: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7" name="Google Shape;237;p25: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26: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p26: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27: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9" name="Google Shape;249;p27: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8:notes"/>
          <p:cNvSpPr txBox="1"/>
          <p:nvPr>
            <p:ph idx="12" type="sldNum"/>
          </p:nvPr>
        </p:nvSpPr>
        <p:spPr>
          <a:xfrm>
            <a:off x="3778250" y="9429750"/>
            <a:ext cx="288925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solidFill>
                  <a:srgbClr val="000000"/>
                </a:solidFill>
              </a:rPr>
              <a:t>‹#›</a:t>
            </a:fld>
            <a:endParaRPr>
              <a:solidFill>
                <a:srgbClr val="000000"/>
              </a:solidFill>
            </a:endParaRPr>
          </a:p>
        </p:txBody>
      </p:sp>
      <p:sp>
        <p:nvSpPr>
          <p:cNvPr id="255" name="Google Shape;255;p28: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256" name="Google Shape;256;p28:notes"/>
          <p:cNvSpPr txBox="1"/>
          <p:nvPr>
            <p:ph idx="1" type="body"/>
          </p:nvPr>
        </p:nvSpPr>
        <p:spPr>
          <a:xfrm>
            <a:off x="666750" y="4776788"/>
            <a:ext cx="5335588" cy="3908425"/>
          </a:xfrm>
          <a:prstGeom prst="rect">
            <a:avLst/>
          </a:prstGeom>
          <a:noFill/>
          <a:ln>
            <a:noFill/>
          </a:ln>
        </p:spPr>
        <p:txBody>
          <a:bodyPr anchorCtr="0" anchor="t" bIns="45700" lIns="91425" spcFirstLastPara="1" rIns="91425" wrap="square" tIns="45700">
            <a:noAutofit/>
          </a:bodyPr>
          <a:lstStyle/>
          <a:p>
            <a:pPr indent="-76200" lvl="0" marL="0" rtl="0" algn="l">
              <a:spcBef>
                <a:spcPts val="0"/>
              </a:spcBef>
              <a:spcAft>
                <a:spcPts val="0"/>
              </a:spcAft>
              <a:buClr>
                <a:schemeClr val="dk1"/>
              </a:buClr>
              <a:buSzPts val="1200"/>
              <a:buFont typeface="Calibri"/>
              <a:buChar char="•"/>
            </a:pPr>
            <a:r>
              <a:rPr lang="en-GB"/>
              <a:t>PGL provides a wide range of top quality residential adventure and educational courses for more than 4,500 groups every year</a:t>
            </a:r>
            <a:endParaRPr/>
          </a:p>
          <a:p>
            <a:pPr indent="0" lvl="0" marL="0" rtl="0" algn="l">
              <a:spcBef>
                <a:spcPts val="0"/>
              </a:spcBef>
              <a:spcAft>
                <a:spcPts val="0"/>
              </a:spcAft>
              <a:buClr>
                <a:schemeClr val="dk1"/>
              </a:buClr>
              <a:buSzPts val="1200"/>
              <a:buFont typeface="Calibri"/>
              <a:buNone/>
            </a:pPr>
            <a:r>
              <a:t/>
            </a:r>
            <a:endParaRPr/>
          </a:p>
          <a:p>
            <a:pPr indent="-76200" lvl="0" marL="0" rtl="0" algn="l">
              <a:spcBef>
                <a:spcPts val="0"/>
              </a:spcBef>
              <a:spcAft>
                <a:spcPts val="0"/>
              </a:spcAft>
              <a:buClr>
                <a:schemeClr val="dk1"/>
              </a:buClr>
              <a:buSzPts val="1200"/>
              <a:buFont typeface="Calibri"/>
              <a:buChar char="•"/>
            </a:pPr>
            <a:r>
              <a:rPr lang="en-GB"/>
              <a:t>All PGL centres and activities are risk assessed to comply with legal requirements and best practice. Risk assessments are available by request and on the PGL website</a:t>
            </a:r>
            <a:endParaRPr/>
          </a:p>
          <a:p>
            <a:pPr indent="0" lvl="0" marL="0" rtl="0" algn="l">
              <a:spcBef>
                <a:spcPts val="0"/>
              </a:spcBef>
              <a:spcAft>
                <a:spcPts val="0"/>
              </a:spcAft>
              <a:buNone/>
            </a:pPr>
            <a:r>
              <a:t/>
            </a:r>
            <a:endParaRPr/>
          </a:p>
          <a:p>
            <a:pPr indent="-76200" lvl="0" marL="0" rtl="0" algn="l">
              <a:spcBef>
                <a:spcPts val="0"/>
              </a:spcBef>
              <a:spcAft>
                <a:spcPts val="0"/>
              </a:spcAft>
              <a:buClr>
                <a:schemeClr val="dk1"/>
              </a:buClr>
              <a:buSzPts val="1200"/>
              <a:buFont typeface="Calibri"/>
              <a:buChar char="•"/>
            </a:pPr>
            <a:r>
              <a:rPr lang="en-GB"/>
              <a:t>Centres are subject to the Adventure Activities Licensing Authority regulations (AALA) where appropriate</a:t>
            </a:r>
            <a:endParaRPr/>
          </a:p>
          <a:p>
            <a:pPr indent="0" lvl="0" marL="0" rtl="0" algn="l">
              <a:spcBef>
                <a:spcPts val="0"/>
              </a:spcBef>
              <a:spcAft>
                <a:spcPts val="0"/>
              </a:spcAft>
              <a:buNone/>
            </a:pPr>
            <a:r>
              <a:t/>
            </a:r>
            <a:endParaRPr/>
          </a:p>
          <a:p>
            <a:pPr indent="-76200" lvl="0" marL="0" rtl="0" algn="l">
              <a:spcBef>
                <a:spcPts val="0"/>
              </a:spcBef>
              <a:spcAft>
                <a:spcPts val="0"/>
              </a:spcAft>
              <a:buClr>
                <a:schemeClr val="dk1"/>
              </a:buClr>
              <a:buSzPts val="1200"/>
              <a:buFont typeface="Calibri"/>
              <a:buChar char="•"/>
            </a:pPr>
            <a:r>
              <a:rPr lang="en-GB"/>
              <a:t>ABTA (Association of British Travel Agents)  bonded means your money is protected</a:t>
            </a:r>
            <a:endParaRPr/>
          </a:p>
          <a:p>
            <a:pPr indent="0" lvl="0" marL="0" rtl="0" algn="l">
              <a:spcBef>
                <a:spcPts val="0"/>
              </a:spcBef>
              <a:spcAft>
                <a:spcPts val="0"/>
              </a:spcAft>
              <a:buNone/>
            </a:pPr>
            <a:r>
              <a:t/>
            </a:r>
            <a:endParaRPr/>
          </a:p>
          <a:p>
            <a:pPr indent="-76200" lvl="0" marL="0" rtl="0" algn="l">
              <a:spcBef>
                <a:spcPts val="0"/>
              </a:spcBef>
              <a:spcAft>
                <a:spcPts val="0"/>
              </a:spcAft>
              <a:buClr>
                <a:schemeClr val="dk1"/>
              </a:buClr>
              <a:buSzPts val="1200"/>
              <a:buFont typeface="Calibri"/>
              <a:buChar char="•"/>
            </a:pPr>
            <a:r>
              <a:rPr lang="en-GB"/>
              <a:t>BAHA – British Activity Holiday Association. Responsible for establishing operating guidelines for the activity holiday industry</a:t>
            </a:r>
            <a:endParaRPr/>
          </a:p>
          <a:p>
            <a:pPr indent="0" lvl="0" marL="0" rtl="0" algn="l">
              <a:spcBef>
                <a:spcPts val="0"/>
              </a:spcBef>
              <a:spcAft>
                <a:spcPts val="0"/>
              </a:spcAft>
              <a:buClr>
                <a:schemeClr val="dk1"/>
              </a:buClr>
              <a:buSzPts val="1200"/>
              <a:buFont typeface="Calibri"/>
              <a:buNone/>
            </a:pPr>
            <a:r>
              <a:t/>
            </a:r>
            <a:endParaRPr/>
          </a:p>
          <a:p>
            <a:pPr indent="-76200" lvl="0" marL="0" rtl="0" algn="l">
              <a:spcBef>
                <a:spcPts val="0"/>
              </a:spcBef>
              <a:spcAft>
                <a:spcPts val="0"/>
              </a:spcAft>
              <a:buClr>
                <a:schemeClr val="dk1"/>
              </a:buClr>
              <a:buSzPts val="1200"/>
              <a:buFont typeface="Calibri"/>
              <a:buChar char="•"/>
            </a:pPr>
            <a:r>
              <a:rPr lang="en-GB"/>
              <a:t>Through the </a:t>
            </a:r>
            <a:r>
              <a:rPr b="1" lang="en-GB"/>
              <a:t>Quality Badge Programme</a:t>
            </a:r>
            <a:r>
              <a:rPr lang="en-GB"/>
              <a:t> you can be confident that recognised providers fulfil all the necessary criteria as laid down by the DCSF, thereby better enabling Party Leaders to manage visits safely, efficiently and beneficially.</a:t>
            </a:r>
            <a:endParaRPr/>
          </a:p>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29:notes"/>
          <p:cNvSpPr txBox="1"/>
          <p:nvPr>
            <p:ph idx="12" type="sldNum"/>
          </p:nvPr>
        </p:nvSpPr>
        <p:spPr>
          <a:xfrm>
            <a:off x="3778250" y="9429750"/>
            <a:ext cx="288925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solidFill>
                  <a:srgbClr val="000000"/>
                </a:solidFill>
              </a:rPr>
              <a:t>‹#›</a:t>
            </a:fld>
            <a:endParaRPr>
              <a:solidFill>
                <a:srgbClr val="000000"/>
              </a:solidFill>
            </a:endParaRPr>
          </a:p>
        </p:txBody>
      </p:sp>
      <p:sp>
        <p:nvSpPr>
          <p:cNvPr id="263" name="Google Shape;263;p29: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
            <a:headEnd len="sm" w="sm" type="none"/>
            <a:tailEnd len="sm" w="sm" type="none"/>
          </a:ln>
        </p:spPr>
      </p:sp>
      <p:sp>
        <p:nvSpPr>
          <p:cNvPr id="264" name="Google Shape;264;p29:notes"/>
          <p:cNvSpPr txBox="1"/>
          <p:nvPr>
            <p:ph idx="1" type="body"/>
          </p:nvPr>
        </p:nvSpPr>
        <p:spPr>
          <a:xfrm>
            <a:off x="666750" y="4776788"/>
            <a:ext cx="5335588" cy="3908425"/>
          </a:xfrm>
          <a:prstGeom prst="rect">
            <a:avLst/>
          </a:prstGeom>
          <a:noFill/>
          <a:ln>
            <a:noFill/>
          </a:ln>
        </p:spPr>
        <p:txBody>
          <a:bodyPr anchorCtr="0" anchor="t" bIns="45700" lIns="91425" spcFirstLastPara="1" rIns="91425" wrap="square" tIns="45700">
            <a:noAutofit/>
          </a:bodyPr>
          <a:lstStyle/>
          <a:p>
            <a:pPr indent="-76200" lvl="0" marL="0" rtl="0" algn="l">
              <a:spcBef>
                <a:spcPts val="0"/>
              </a:spcBef>
              <a:spcAft>
                <a:spcPts val="0"/>
              </a:spcAft>
              <a:buClr>
                <a:schemeClr val="dk1"/>
              </a:buClr>
              <a:buSzPts val="1200"/>
              <a:buFont typeface="Calibri"/>
              <a:buChar char="•"/>
            </a:pPr>
            <a:r>
              <a:rPr lang="en-GB"/>
              <a:t>Activities are chosen to suit the requirements of the group</a:t>
            </a:r>
            <a:endParaRPr/>
          </a:p>
          <a:p>
            <a:pPr indent="0" lvl="0" marL="0" rtl="0" algn="l">
              <a:spcBef>
                <a:spcPts val="0"/>
              </a:spcBef>
              <a:spcAft>
                <a:spcPts val="0"/>
              </a:spcAft>
              <a:buNone/>
            </a:pPr>
            <a:r>
              <a:t/>
            </a:r>
            <a:endParaRPr/>
          </a:p>
          <a:p>
            <a:pPr indent="-76200" lvl="0" marL="0" rtl="0" algn="l">
              <a:spcBef>
                <a:spcPts val="0"/>
              </a:spcBef>
              <a:spcAft>
                <a:spcPts val="0"/>
              </a:spcAft>
              <a:buClr>
                <a:schemeClr val="dk1"/>
              </a:buClr>
              <a:buSzPts val="1200"/>
              <a:buFont typeface="Calibri"/>
              <a:buChar char="•"/>
            </a:pPr>
            <a:r>
              <a:rPr lang="en-GB"/>
              <a:t>4 x 1 ½ hour activity sessions every day</a:t>
            </a:r>
            <a:endParaRPr/>
          </a:p>
          <a:p>
            <a:pPr indent="0" lvl="0" marL="0" rtl="0" algn="l">
              <a:spcBef>
                <a:spcPts val="0"/>
              </a:spcBef>
              <a:spcAft>
                <a:spcPts val="0"/>
              </a:spcAft>
              <a:buClr>
                <a:schemeClr val="dk1"/>
              </a:buClr>
              <a:buSzPts val="1200"/>
              <a:buFont typeface="Calibri"/>
              <a:buNone/>
            </a:pPr>
            <a:r>
              <a:t/>
            </a:r>
            <a:endParaRPr/>
          </a:p>
          <a:p>
            <a:pPr indent="-76200" lvl="0" marL="0" rtl="0" algn="l">
              <a:spcBef>
                <a:spcPts val="0"/>
              </a:spcBef>
              <a:spcAft>
                <a:spcPts val="0"/>
              </a:spcAft>
              <a:buClr>
                <a:schemeClr val="dk1"/>
              </a:buClr>
              <a:buSzPts val="1200"/>
              <a:buFont typeface="Calibri"/>
              <a:buChar char="•"/>
            </a:pPr>
            <a:r>
              <a:rPr lang="en-GB"/>
              <a:t>A full evening entertainments programme run by PGL staff includes discos, talent shows and quizzes</a:t>
            </a:r>
            <a:endParaRPr/>
          </a:p>
          <a:p>
            <a:pPr indent="0" lvl="0" marL="0" rtl="0" algn="l">
              <a:spcBef>
                <a:spcPts val="0"/>
              </a:spcBef>
              <a:spcAft>
                <a:spcPts val="0"/>
              </a:spcAft>
              <a:buClr>
                <a:schemeClr val="dk1"/>
              </a:buClr>
              <a:buSzPts val="1200"/>
              <a:buFont typeface="Calibri"/>
              <a:buNone/>
            </a:pPr>
            <a:r>
              <a:t/>
            </a:r>
            <a:endParaRPr/>
          </a:p>
          <a:p>
            <a:pPr indent="-76200" lvl="0" marL="0" rtl="0" algn="l">
              <a:spcBef>
                <a:spcPts val="0"/>
              </a:spcBef>
              <a:spcAft>
                <a:spcPts val="0"/>
              </a:spcAft>
              <a:buClr>
                <a:schemeClr val="dk1"/>
              </a:buClr>
              <a:buSzPts val="1200"/>
              <a:buFont typeface="Calibri"/>
              <a:buChar char="•"/>
            </a:pPr>
            <a:r>
              <a:rPr lang="en-GB"/>
              <a:t>Benefits of a multi-activity course include:</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 improved self confidence</a:t>
            </a:r>
            <a:endParaRPr/>
          </a:p>
          <a:p>
            <a:pPr indent="0" lvl="0" marL="0" rtl="0" algn="l">
              <a:spcBef>
                <a:spcPts val="0"/>
              </a:spcBef>
              <a:spcAft>
                <a:spcPts val="0"/>
              </a:spcAft>
              <a:buNone/>
            </a:pPr>
            <a:r>
              <a:rPr lang="en-GB"/>
              <a:t>- improved team-building skills</a:t>
            </a:r>
            <a:endParaRPr/>
          </a:p>
          <a:p>
            <a:pPr indent="0" lvl="0" marL="0" rtl="0" algn="l">
              <a:spcBef>
                <a:spcPts val="0"/>
              </a:spcBef>
              <a:spcAft>
                <a:spcPts val="0"/>
              </a:spcAft>
              <a:buNone/>
            </a:pPr>
            <a:r>
              <a:rPr lang="en-GB"/>
              <a:t>- better peer group relationships </a:t>
            </a:r>
            <a:endParaRPr/>
          </a:p>
          <a:p>
            <a:pPr indent="0" lvl="0" marL="0" rtl="0" algn="l">
              <a:spcBef>
                <a:spcPts val="0"/>
              </a:spcBef>
              <a:spcAft>
                <a:spcPts val="0"/>
              </a:spcAft>
              <a:buNone/>
            </a:pPr>
            <a:r>
              <a:rPr lang="en-GB"/>
              <a:t>- raised self esteem </a:t>
            </a:r>
            <a:endParaRPr/>
          </a:p>
          <a:p>
            <a:pPr indent="0" lvl="0" marL="0" rtl="0" algn="l">
              <a:spcBef>
                <a:spcPts val="0"/>
              </a:spcBef>
              <a:spcAft>
                <a:spcPts val="0"/>
              </a:spcAft>
              <a:buNone/>
            </a:pPr>
            <a:r>
              <a:rPr lang="en-GB"/>
              <a:t>- increased motivation.</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30: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2" name="Google Shape;272;p30: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31:notes"/>
          <p:cNvSpPr txBox="1"/>
          <p:nvPr>
            <p:ph idx="1" type="body"/>
          </p:nvPr>
        </p:nvSpPr>
        <p:spPr>
          <a:xfrm>
            <a:off x="666750" y="4776788"/>
            <a:ext cx="5335588" cy="3908425"/>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9" name="Google Shape;279;p31:notes"/>
          <p:cNvSpPr/>
          <p:nvPr>
            <p:ph idx="2" type="sldImg"/>
          </p:nvPr>
        </p:nvSpPr>
        <p:spPr>
          <a:xfrm>
            <a:off x="357188" y="1241425"/>
            <a:ext cx="5954712"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7" name="Shape 17"/>
        <p:cNvGrpSpPr/>
        <p:nvPr/>
      </p:nvGrpSpPr>
      <p:grpSpPr>
        <a:xfrm>
          <a:off x="0" y="0"/>
          <a:ext cx="0" cy="0"/>
          <a:chOff x="0" y="0"/>
          <a:chExt cx="0" cy="0"/>
        </a:xfrm>
      </p:grpSpPr>
      <p:sp>
        <p:nvSpPr>
          <p:cNvPr id="18" name="Google Shape;18;p33"/>
          <p:cNvSpPr/>
          <p:nvPr/>
        </p:nvSpPr>
        <p:spPr>
          <a:xfrm>
            <a:off x="0" y="761999"/>
            <a:ext cx="9141619" cy="5334001"/>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33"/>
          <p:cNvSpPr/>
          <p:nvPr/>
        </p:nvSpPr>
        <p:spPr>
          <a:xfrm>
            <a:off x="9270263" y="761999"/>
            <a:ext cx="2925318" cy="5334001"/>
          </a:xfrm>
          <a:prstGeom prst="rect">
            <a:avLst/>
          </a:prstGeom>
          <a:solidFill>
            <a:srgbClr val="C8C8C8">
              <a:alpha val="49804"/>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33"/>
          <p:cNvSpPr txBox="1"/>
          <p:nvPr>
            <p:ph type="ctrTitle"/>
          </p:nvPr>
        </p:nvSpPr>
        <p:spPr>
          <a:xfrm>
            <a:off x="1069848" y="1298448"/>
            <a:ext cx="7315200" cy="325526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5900"/>
              <a:buFont typeface="Corbel"/>
              <a:buNone/>
              <a:defRPr sz="59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33"/>
          <p:cNvSpPr txBox="1"/>
          <p:nvPr>
            <p:ph idx="1" type="subTitle"/>
          </p:nvPr>
        </p:nvSpPr>
        <p:spPr>
          <a:xfrm>
            <a:off x="1100015" y="4670246"/>
            <a:ext cx="7315200" cy="9144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200"/>
              <a:buNone/>
              <a:defRPr sz="2200" cap="none">
                <a:solidFill>
                  <a:srgbClr val="D7F0F6"/>
                </a:solidFill>
              </a:defRPr>
            </a:lvl1pPr>
            <a:lvl2pPr lvl="1" algn="ctr">
              <a:lnSpc>
                <a:spcPct val="90000"/>
              </a:lnSpc>
              <a:spcBef>
                <a:spcPts val="250"/>
              </a:spcBef>
              <a:spcAft>
                <a:spcPts val="0"/>
              </a:spcAft>
              <a:buSzPts val="2200"/>
              <a:buNone/>
              <a:defRPr sz="2200"/>
            </a:lvl2pPr>
            <a:lvl3pPr lvl="2" algn="ctr">
              <a:lnSpc>
                <a:spcPct val="90000"/>
              </a:lnSpc>
              <a:spcBef>
                <a:spcPts val="250"/>
              </a:spcBef>
              <a:spcAft>
                <a:spcPts val="0"/>
              </a:spcAft>
              <a:buSzPts val="2200"/>
              <a:buNone/>
              <a:defRPr sz="2200"/>
            </a:lvl3pPr>
            <a:lvl4pPr lvl="3" algn="ctr">
              <a:lnSpc>
                <a:spcPct val="90000"/>
              </a:lnSpc>
              <a:spcBef>
                <a:spcPts val="250"/>
              </a:spcBef>
              <a:spcAft>
                <a:spcPts val="0"/>
              </a:spcAft>
              <a:buSzPts val="2000"/>
              <a:buNone/>
              <a:defRPr sz="2000"/>
            </a:lvl4pPr>
            <a:lvl5pPr lvl="4" algn="ctr">
              <a:lnSpc>
                <a:spcPct val="90000"/>
              </a:lnSpc>
              <a:spcBef>
                <a:spcPts val="250"/>
              </a:spcBef>
              <a:spcAft>
                <a:spcPts val="0"/>
              </a:spcAft>
              <a:buSzPts val="2000"/>
              <a:buNone/>
              <a:defRPr sz="2000"/>
            </a:lvl5pPr>
            <a:lvl6pPr lvl="5" algn="ctr">
              <a:lnSpc>
                <a:spcPct val="90000"/>
              </a:lnSpc>
              <a:spcBef>
                <a:spcPts val="250"/>
              </a:spcBef>
              <a:spcAft>
                <a:spcPts val="0"/>
              </a:spcAft>
              <a:buSzPts val="2000"/>
              <a:buNone/>
              <a:defRPr sz="2000"/>
            </a:lvl6pPr>
            <a:lvl7pPr lvl="6" algn="ctr">
              <a:lnSpc>
                <a:spcPct val="90000"/>
              </a:lnSpc>
              <a:spcBef>
                <a:spcPts val="250"/>
              </a:spcBef>
              <a:spcAft>
                <a:spcPts val="0"/>
              </a:spcAft>
              <a:buSzPts val="2000"/>
              <a:buNone/>
              <a:defRPr sz="2000"/>
            </a:lvl7pPr>
            <a:lvl8pPr lvl="7" algn="ctr">
              <a:lnSpc>
                <a:spcPct val="90000"/>
              </a:lnSpc>
              <a:spcBef>
                <a:spcPts val="250"/>
              </a:spcBef>
              <a:spcAft>
                <a:spcPts val="0"/>
              </a:spcAft>
              <a:buSzPts val="2000"/>
              <a:buNone/>
              <a:defRPr sz="2000"/>
            </a:lvl8pPr>
            <a:lvl9pPr lvl="8" algn="ctr">
              <a:lnSpc>
                <a:spcPct val="90000"/>
              </a:lnSpc>
              <a:spcBef>
                <a:spcPts val="250"/>
              </a:spcBef>
              <a:spcAft>
                <a:spcPts val="250"/>
              </a:spcAft>
              <a:buSzPts val="2000"/>
              <a:buNone/>
              <a:defRPr sz="2000"/>
            </a:lvl9pPr>
          </a:lstStyle>
          <a:p/>
        </p:txBody>
      </p:sp>
      <p:sp>
        <p:nvSpPr>
          <p:cNvPr id="22" name="Google Shape;22;p33"/>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3"/>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3"/>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34"/>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34"/>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28" name="Google Shape;28;p34"/>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4"/>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4"/>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sp>
        <p:nvSpPr>
          <p:cNvPr id="32" name="Google Shape;32;p35"/>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35"/>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5"/>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5"/>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6" name="Shape 36"/>
        <p:cNvGrpSpPr/>
        <p:nvPr/>
      </p:nvGrpSpPr>
      <p:grpSpPr>
        <a:xfrm>
          <a:off x="0" y="0"/>
          <a:ext cx="0" cy="0"/>
          <a:chOff x="0" y="0"/>
          <a:chExt cx="0" cy="0"/>
        </a:xfrm>
      </p:grpSpPr>
      <p:sp>
        <p:nvSpPr>
          <p:cNvPr id="37" name="Google Shape;37;p36"/>
          <p:cNvSpPr txBox="1"/>
          <p:nvPr>
            <p:ph type="title"/>
          </p:nvPr>
        </p:nvSpPr>
        <p:spPr>
          <a:xfrm>
            <a:off x="3867912" y="1298448"/>
            <a:ext cx="7315200" cy="325526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95959"/>
              </a:buClr>
              <a:buSzPts val="5900"/>
              <a:buFont typeface="Corbel"/>
              <a:buNone/>
              <a:defRPr b="0" sz="5900">
                <a:solidFill>
                  <a:srgbClr val="595959"/>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36"/>
          <p:cNvSpPr txBox="1"/>
          <p:nvPr>
            <p:ph idx="1" type="body"/>
          </p:nvPr>
        </p:nvSpPr>
        <p:spPr>
          <a:xfrm>
            <a:off x="3886200" y="4672584"/>
            <a:ext cx="7315200" cy="9144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200"/>
              <a:buNone/>
              <a:defRPr sz="2200" cap="none">
                <a:solidFill>
                  <a:srgbClr val="595959"/>
                </a:solidFill>
              </a:defRPr>
            </a:lvl1pPr>
            <a:lvl2pPr indent="-228600" lvl="1" marL="914400" algn="l">
              <a:lnSpc>
                <a:spcPct val="90000"/>
              </a:lnSpc>
              <a:spcBef>
                <a:spcPts val="250"/>
              </a:spcBef>
              <a:spcAft>
                <a:spcPts val="0"/>
              </a:spcAft>
              <a:buSzPts val="1800"/>
              <a:buNone/>
              <a:defRPr sz="1800">
                <a:solidFill>
                  <a:srgbClr val="888888"/>
                </a:solidFill>
              </a:defRPr>
            </a:lvl2pPr>
            <a:lvl3pPr indent="-228600" lvl="2" marL="1371600" algn="l">
              <a:lnSpc>
                <a:spcPct val="90000"/>
              </a:lnSpc>
              <a:spcBef>
                <a:spcPts val="250"/>
              </a:spcBef>
              <a:spcAft>
                <a:spcPts val="0"/>
              </a:spcAft>
              <a:buSzPts val="1600"/>
              <a:buNone/>
              <a:defRPr sz="1600">
                <a:solidFill>
                  <a:srgbClr val="888888"/>
                </a:solidFill>
              </a:defRPr>
            </a:lvl3pPr>
            <a:lvl4pPr indent="-228600" lvl="3" marL="1828800" algn="l">
              <a:lnSpc>
                <a:spcPct val="90000"/>
              </a:lnSpc>
              <a:spcBef>
                <a:spcPts val="250"/>
              </a:spcBef>
              <a:spcAft>
                <a:spcPts val="0"/>
              </a:spcAft>
              <a:buSzPts val="1400"/>
              <a:buNone/>
              <a:defRPr sz="1400">
                <a:solidFill>
                  <a:srgbClr val="888888"/>
                </a:solidFill>
              </a:defRPr>
            </a:lvl4pPr>
            <a:lvl5pPr indent="-228600" lvl="4" marL="2286000" algn="l">
              <a:lnSpc>
                <a:spcPct val="90000"/>
              </a:lnSpc>
              <a:spcBef>
                <a:spcPts val="250"/>
              </a:spcBef>
              <a:spcAft>
                <a:spcPts val="0"/>
              </a:spcAft>
              <a:buSzPts val="1400"/>
              <a:buNone/>
              <a:defRPr sz="1400">
                <a:solidFill>
                  <a:srgbClr val="888888"/>
                </a:solidFill>
              </a:defRPr>
            </a:lvl5pPr>
            <a:lvl6pPr indent="-228600" lvl="5" marL="2743200" algn="l">
              <a:lnSpc>
                <a:spcPct val="90000"/>
              </a:lnSpc>
              <a:spcBef>
                <a:spcPts val="250"/>
              </a:spcBef>
              <a:spcAft>
                <a:spcPts val="0"/>
              </a:spcAft>
              <a:buSzPts val="1400"/>
              <a:buNone/>
              <a:defRPr sz="1400">
                <a:solidFill>
                  <a:srgbClr val="888888"/>
                </a:solidFill>
              </a:defRPr>
            </a:lvl6pPr>
            <a:lvl7pPr indent="-228600" lvl="6" marL="3200400" algn="l">
              <a:lnSpc>
                <a:spcPct val="90000"/>
              </a:lnSpc>
              <a:spcBef>
                <a:spcPts val="250"/>
              </a:spcBef>
              <a:spcAft>
                <a:spcPts val="0"/>
              </a:spcAft>
              <a:buSzPts val="1400"/>
              <a:buNone/>
              <a:defRPr sz="1400">
                <a:solidFill>
                  <a:srgbClr val="888888"/>
                </a:solidFill>
              </a:defRPr>
            </a:lvl7pPr>
            <a:lvl8pPr indent="-228600" lvl="7" marL="3657600" algn="l">
              <a:lnSpc>
                <a:spcPct val="90000"/>
              </a:lnSpc>
              <a:spcBef>
                <a:spcPts val="250"/>
              </a:spcBef>
              <a:spcAft>
                <a:spcPts val="0"/>
              </a:spcAft>
              <a:buSzPts val="1400"/>
              <a:buNone/>
              <a:defRPr sz="1400">
                <a:solidFill>
                  <a:srgbClr val="888888"/>
                </a:solidFill>
              </a:defRPr>
            </a:lvl8pPr>
            <a:lvl9pPr indent="-228600" lvl="8" marL="4114800" algn="l">
              <a:lnSpc>
                <a:spcPct val="90000"/>
              </a:lnSpc>
              <a:spcBef>
                <a:spcPts val="250"/>
              </a:spcBef>
              <a:spcAft>
                <a:spcPts val="250"/>
              </a:spcAft>
              <a:buSzPts val="1400"/>
              <a:buNone/>
              <a:defRPr sz="1400">
                <a:solidFill>
                  <a:srgbClr val="888888"/>
                </a:solidFill>
              </a:defRPr>
            </a:lvl9pPr>
          </a:lstStyle>
          <a:p/>
        </p:txBody>
      </p:sp>
      <p:sp>
        <p:nvSpPr>
          <p:cNvPr id="39" name="Google Shape;39;p36"/>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36"/>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36"/>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37"/>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37"/>
          <p:cNvSpPr txBox="1"/>
          <p:nvPr>
            <p:ph idx="1" type="body"/>
          </p:nvPr>
        </p:nvSpPr>
        <p:spPr>
          <a:xfrm>
            <a:off x="3867912" y="868680"/>
            <a:ext cx="347472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45" name="Google Shape;45;p37"/>
          <p:cNvSpPr txBox="1"/>
          <p:nvPr>
            <p:ph idx="2" type="body"/>
          </p:nvPr>
        </p:nvSpPr>
        <p:spPr>
          <a:xfrm>
            <a:off x="7818120" y="868680"/>
            <a:ext cx="347472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46" name="Google Shape;46;p37"/>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7"/>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7"/>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38"/>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8"/>
          <p:cNvSpPr txBox="1"/>
          <p:nvPr>
            <p:ph idx="1" type="body"/>
          </p:nvPr>
        </p:nvSpPr>
        <p:spPr>
          <a:xfrm>
            <a:off x="3867912" y="1023586"/>
            <a:ext cx="3474720" cy="80772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0"/>
              </a:spcBef>
              <a:spcAft>
                <a:spcPts val="0"/>
              </a:spcAft>
              <a:buSzPts val="2000"/>
              <a:buNone/>
              <a:defRPr b="1" sz="2000">
                <a:solidFill>
                  <a:srgbClr val="595959"/>
                </a:solidFill>
              </a:defRPr>
            </a:lvl1pPr>
            <a:lvl2pPr indent="-228600" lvl="1" marL="914400" algn="l">
              <a:lnSpc>
                <a:spcPct val="90000"/>
              </a:lnSpc>
              <a:spcBef>
                <a:spcPts val="250"/>
              </a:spcBef>
              <a:spcAft>
                <a:spcPts val="0"/>
              </a:spcAft>
              <a:buSzPts val="2000"/>
              <a:buNone/>
              <a:defRPr b="1" sz="2000"/>
            </a:lvl2pPr>
            <a:lvl3pPr indent="-228600" lvl="2" marL="1371600" algn="l">
              <a:lnSpc>
                <a:spcPct val="90000"/>
              </a:lnSpc>
              <a:spcBef>
                <a:spcPts val="250"/>
              </a:spcBef>
              <a:spcAft>
                <a:spcPts val="0"/>
              </a:spcAft>
              <a:buSzPts val="1800"/>
              <a:buNone/>
              <a:defRPr b="1" sz="1800"/>
            </a:lvl3pPr>
            <a:lvl4pPr indent="-228600" lvl="3" marL="1828800" algn="l">
              <a:lnSpc>
                <a:spcPct val="90000"/>
              </a:lnSpc>
              <a:spcBef>
                <a:spcPts val="250"/>
              </a:spcBef>
              <a:spcAft>
                <a:spcPts val="0"/>
              </a:spcAft>
              <a:buSzPts val="1600"/>
              <a:buNone/>
              <a:defRPr b="1" sz="1600"/>
            </a:lvl4pPr>
            <a:lvl5pPr indent="-228600" lvl="4" marL="2286000" algn="l">
              <a:lnSpc>
                <a:spcPct val="90000"/>
              </a:lnSpc>
              <a:spcBef>
                <a:spcPts val="250"/>
              </a:spcBef>
              <a:spcAft>
                <a:spcPts val="0"/>
              </a:spcAft>
              <a:buSzPts val="1600"/>
              <a:buNone/>
              <a:defRPr b="1" sz="1600"/>
            </a:lvl5pPr>
            <a:lvl6pPr indent="-228600" lvl="5" marL="2743200" algn="l">
              <a:lnSpc>
                <a:spcPct val="90000"/>
              </a:lnSpc>
              <a:spcBef>
                <a:spcPts val="250"/>
              </a:spcBef>
              <a:spcAft>
                <a:spcPts val="0"/>
              </a:spcAft>
              <a:buSzPts val="1600"/>
              <a:buNone/>
              <a:defRPr b="1" sz="1600"/>
            </a:lvl6pPr>
            <a:lvl7pPr indent="-228600" lvl="6" marL="3200400" algn="l">
              <a:lnSpc>
                <a:spcPct val="90000"/>
              </a:lnSpc>
              <a:spcBef>
                <a:spcPts val="250"/>
              </a:spcBef>
              <a:spcAft>
                <a:spcPts val="0"/>
              </a:spcAft>
              <a:buSzPts val="1600"/>
              <a:buNone/>
              <a:defRPr b="1" sz="1600"/>
            </a:lvl7pPr>
            <a:lvl8pPr indent="-228600" lvl="7" marL="3657600" algn="l">
              <a:lnSpc>
                <a:spcPct val="90000"/>
              </a:lnSpc>
              <a:spcBef>
                <a:spcPts val="250"/>
              </a:spcBef>
              <a:spcAft>
                <a:spcPts val="0"/>
              </a:spcAft>
              <a:buSzPts val="1600"/>
              <a:buNone/>
              <a:defRPr b="1" sz="1600"/>
            </a:lvl8pPr>
            <a:lvl9pPr indent="-228600" lvl="8" marL="4114800" algn="l">
              <a:lnSpc>
                <a:spcPct val="90000"/>
              </a:lnSpc>
              <a:spcBef>
                <a:spcPts val="250"/>
              </a:spcBef>
              <a:spcAft>
                <a:spcPts val="250"/>
              </a:spcAft>
              <a:buSzPts val="1600"/>
              <a:buNone/>
              <a:defRPr b="1" sz="1600"/>
            </a:lvl9pPr>
          </a:lstStyle>
          <a:p/>
        </p:txBody>
      </p:sp>
      <p:sp>
        <p:nvSpPr>
          <p:cNvPr id="52" name="Google Shape;52;p38"/>
          <p:cNvSpPr txBox="1"/>
          <p:nvPr>
            <p:ph idx="2" type="body"/>
          </p:nvPr>
        </p:nvSpPr>
        <p:spPr>
          <a:xfrm>
            <a:off x="3867912" y="1930936"/>
            <a:ext cx="3474720" cy="402336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53" name="Google Shape;53;p38"/>
          <p:cNvSpPr txBox="1"/>
          <p:nvPr>
            <p:ph idx="3" type="body"/>
          </p:nvPr>
        </p:nvSpPr>
        <p:spPr>
          <a:xfrm>
            <a:off x="7818463" y="1023586"/>
            <a:ext cx="3474720" cy="813171"/>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0"/>
              </a:spcBef>
              <a:spcAft>
                <a:spcPts val="0"/>
              </a:spcAft>
              <a:buSzPts val="2000"/>
              <a:buNone/>
              <a:defRPr b="1" sz="2000">
                <a:solidFill>
                  <a:srgbClr val="595959"/>
                </a:solidFill>
              </a:defRPr>
            </a:lvl1pPr>
            <a:lvl2pPr indent="-228600" lvl="1" marL="914400" algn="l">
              <a:lnSpc>
                <a:spcPct val="90000"/>
              </a:lnSpc>
              <a:spcBef>
                <a:spcPts val="250"/>
              </a:spcBef>
              <a:spcAft>
                <a:spcPts val="0"/>
              </a:spcAft>
              <a:buSzPts val="2000"/>
              <a:buNone/>
              <a:defRPr b="1" sz="2000"/>
            </a:lvl2pPr>
            <a:lvl3pPr indent="-228600" lvl="2" marL="1371600" algn="l">
              <a:lnSpc>
                <a:spcPct val="90000"/>
              </a:lnSpc>
              <a:spcBef>
                <a:spcPts val="250"/>
              </a:spcBef>
              <a:spcAft>
                <a:spcPts val="0"/>
              </a:spcAft>
              <a:buSzPts val="1800"/>
              <a:buNone/>
              <a:defRPr b="1" sz="1800"/>
            </a:lvl3pPr>
            <a:lvl4pPr indent="-228600" lvl="3" marL="1828800" algn="l">
              <a:lnSpc>
                <a:spcPct val="90000"/>
              </a:lnSpc>
              <a:spcBef>
                <a:spcPts val="250"/>
              </a:spcBef>
              <a:spcAft>
                <a:spcPts val="0"/>
              </a:spcAft>
              <a:buSzPts val="1600"/>
              <a:buNone/>
              <a:defRPr b="1" sz="1600"/>
            </a:lvl4pPr>
            <a:lvl5pPr indent="-228600" lvl="4" marL="2286000" algn="l">
              <a:lnSpc>
                <a:spcPct val="90000"/>
              </a:lnSpc>
              <a:spcBef>
                <a:spcPts val="250"/>
              </a:spcBef>
              <a:spcAft>
                <a:spcPts val="0"/>
              </a:spcAft>
              <a:buSzPts val="1600"/>
              <a:buNone/>
              <a:defRPr b="1" sz="1600"/>
            </a:lvl5pPr>
            <a:lvl6pPr indent="-228600" lvl="5" marL="2743200" algn="l">
              <a:lnSpc>
                <a:spcPct val="90000"/>
              </a:lnSpc>
              <a:spcBef>
                <a:spcPts val="250"/>
              </a:spcBef>
              <a:spcAft>
                <a:spcPts val="0"/>
              </a:spcAft>
              <a:buSzPts val="1600"/>
              <a:buNone/>
              <a:defRPr b="1" sz="1600"/>
            </a:lvl6pPr>
            <a:lvl7pPr indent="-228600" lvl="6" marL="3200400" algn="l">
              <a:lnSpc>
                <a:spcPct val="90000"/>
              </a:lnSpc>
              <a:spcBef>
                <a:spcPts val="250"/>
              </a:spcBef>
              <a:spcAft>
                <a:spcPts val="0"/>
              </a:spcAft>
              <a:buSzPts val="1600"/>
              <a:buNone/>
              <a:defRPr b="1" sz="1600"/>
            </a:lvl7pPr>
            <a:lvl8pPr indent="-228600" lvl="7" marL="3657600" algn="l">
              <a:lnSpc>
                <a:spcPct val="90000"/>
              </a:lnSpc>
              <a:spcBef>
                <a:spcPts val="250"/>
              </a:spcBef>
              <a:spcAft>
                <a:spcPts val="0"/>
              </a:spcAft>
              <a:buSzPts val="1600"/>
              <a:buNone/>
              <a:defRPr b="1" sz="1600"/>
            </a:lvl8pPr>
            <a:lvl9pPr indent="-228600" lvl="8" marL="4114800" algn="l">
              <a:lnSpc>
                <a:spcPct val="90000"/>
              </a:lnSpc>
              <a:spcBef>
                <a:spcPts val="250"/>
              </a:spcBef>
              <a:spcAft>
                <a:spcPts val="250"/>
              </a:spcAft>
              <a:buSzPts val="1600"/>
              <a:buNone/>
              <a:defRPr b="1" sz="1600"/>
            </a:lvl9pPr>
          </a:lstStyle>
          <a:p/>
        </p:txBody>
      </p:sp>
      <p:sp>
        <p:nvSpPr>
          <p:cNvPr id="54" name="Google Shape;54;p38"/>
          <p:cNvSpPr txBox="1"/>
          <p:nvPr>
            <p:ph idx="4" type="body"/>
          </p:nvPr>
        </p:nvSpPr>
        <p:spPr>
          <a:xfrm>
            <a:off x="7818463" y="1930936"/>
            <a:ext cx="3474720" cy="402336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55" name="Google Shape;55;p38"/>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8"/>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8"/>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8" name="Shape 58"/>
        <p:cNvGrpSpPr/>
        <p:nvPr/>
      </p:nvGrpSpPr>
      <p:grpSpPr>
        <a:xfrm>
          <a:off x="0" y="0"/>
          <a:ext cx="0" cy="0"/>
          <a:chOff x="0" y="0"/>
          <a:chExt cx="0" cy="0"/>
        </a:xfrm>
      </p:grpSpPr>
      <p:sp>
        <p:nvSpPr>
          <p:cNvPr id="59" name="Google Shape;59;p39"/>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9"/>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39"/>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2" name="Shape 62"/>
        <p:cNvGrpSpPr/>
        <p:nvPr/>
      </p:nvGrpSpPr>
      <p:grpSpPr>
        <a:xfrm>
          <a:off x="0" y="0"/>
          <a:ext cx="0" cy="0"/>
          <a:chOff x="0" y="0"/>
          <a:chExt cx="0" cy="0"/>
        </a:xfrm>
      </p:grpSpPr>
      <p:sp>
        <p:nvSpPr>
          <p:cNvPr id="63" name="Google Shape;63;p40"/>
          <p:cNvSpPr txBox="1"/>
          <p:nvPr>
            <p:ph type="title"/>
          </p:nvPr>
        </p:nvSpPr>
        <p:spPr>
          <a:xfrm>
            <a:off x="256032" y="1143000"/>
            <a:ext cx="2834640" cy="237744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3200"/>
              <a:buFont typeface="Corbel"/>
              <a:buNone/>
              <a:defRPr b="0"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40"/>
          <p:cNvSpPr txBox="1"/>
          <p:nvPr>
            <p:ph idx="1" type="body"/>
          </p:nvPr>
        </p:nvSpPr>
        <p:spPr>
          <a:xfrm>
            <a:off x="3867912" y="868680"/>
            <a:ext cx="731520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65" name="Google Shape;65;p40"/>
          <p:cNvSpPr txBox="1"/>
          <p:nvPr>
            <p:ph idx="2" type="body"/>
          </p:nvPr>
        </p:nvSpPr>
        <p:spPr>
          <a:xfrm>
            <a:off x="256032" y="3494176"/>
            <a:ext cx="2834640" cy="232199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200"/>
              </a:spcBef>
              <a:spcAft>
                <a:spcPts val="0"/>
              </a:spcAft>
              <a:buSzPts val="1400"/>
              <a:buNone/>
              <a:defRPr sz="1400">
                <a:solidFill>
                  <a:srgbClr val="FFFFFF"/>
                </a:solidFill>
              </a:defRPr>
            </a:lvl1pPr>
            <a:lvl2pPr indent="-228600" lvl="1" marL="914400" algn="l">
              <a:lnSpc>
                <a:spcPct val="90000"/>
              </a:lnSpc>
              <a:spcBef>
                <a:spcPts val="250"/>
              </a:spcBef>
              <a:spcAft>
                <a:spcPts val="0"/>
              </a:spcAft>
              <a:buSzPts val="1200"/>
              <a:buNone/>
              <a:defRPr sz="1200"/>
            </a:lvl2pPr>
            <a:lvl3pPr indent="-228600" lvl="2" marL="1371600" algn="l">
              <a:lnSpc>
                <a:spcPct val="90000"/>
              </a:lnSpc>
              <a:spcBef>
                <a:spcPts val="250"/>
              </a:spcBef>
              <a:spcAft>
                <a:spcPts val="0"/>
              </a:spcAft>
              <a:buSzPts val="1000"/>
              <a:buNone/>
              <a:defRPr sz="1000"/>
            </a:lvl3pPr>
            <a:lvl4pPr indent="-228600" lvl="3" marL="1828800" algn="l">
              <a:lnSpc>
                <a:spcPct val="90000"/>
              </a:lnSpc>
              <a:spcBef>
                <a:spcPts val="250"/>
              </a:spcBef>
              <a:spcAft>
                <a:spcPts val="0"/>
              </a:spcAft>
              <a:buSzPts val="900"/>
              <a:buNone/>
              <a:defRPr sz="900"/>
            </a:lvl4pPr>
            <a:lvl5pPr indent="-228600" lvl="4" marL="2286000" algn="l">
              <a:lnSpc>
                <a:spcPct val="90000"/>
              </a:lnSpc>
              <a:spcBef>
                <a:spcPts val="250"/>
              </a:spcBef>
              <a:spcAft>
                <a:spcPts val="0"/>
              </a:spcAft>
              <a:buSzPts val="900"/>
              <a:buNone/>
              <a:defRPr sz="900"/>
            </a:lvl5pPr>
            <a:lvl6pPr indent="-228600" lvl="5" marL="2743200" algn="l">
              <a:lnSpc>
                <a:spcPct val="90000"/>
              </a:lnSpc>
              <a:spcBef>
                <a:spcPts val="250"/>
              </a:spcBef>
              <a:spcAft>
                <a:spcPts val="0"/>
              </a:spcAft>
              <a:buSzPts val="900"/>
              <a:buNone/>
              <a:defRPr sz="900"/>
            </a:lvl6pPr>
            <a:lvl7pPr indent="-228600" lvl="6" marL="3200400" algn="l">
              <a:lnSpc>
                <a:spcPct val="90000"/>
              </a:lnSpc>
              <a:spcBef>
                <a:spcPts val="250"/>
              </a:spcBef>
              <a:spcAft>
                <a:spcPts val="0"/>
              </a:spcAft>
              <a:buSzPts val="900"/>
              <a:buNone/>
              <a:defRPr sz="900"/>
            </a:lvl7pPr>
            <a:lvl8pPr indent="-228600" lvl="7" marL="3657600" algn="l">
              <a:lnSpc>
                <a:spcPct val="90000"/>
              </a:lnSpc>
              <a:spcBef>
                <a:spcPts val="250"/>
              </a:spcBef>
              <a:spcAft>
                <a:spcPts val="0"/>
              </a:spcAft>
              <a:buSzPts val="900"/>
              <a:buNone/>
              <a:defRPr sz="900"/>
            </a:lvl8pPr>
            <a:lvl9pPr indent="-228600" lvl="8" marL="4114800" algn="l">
              <a:lnSpc>
                <a:spcPct val="90000"/>
              </a:lnSpc>
              <a:spcBef>
                <a:spcPts val="250"/>
              </a:spcBef>
              <a:spcAft>
                <a:spcPts val="250"/>
              </a:spcAft>
              <a:buSzPts val="900"/>
              <a:buNone/>
              <a:defRPr sz="900"/>
            </a:lvl9pPr>
          </a:lstStyle>
          <a:p/>
        </p:txBody>
      </p:sp>
      <p:sp>
        <p:nvSpPr>
          <p:cNvPr id="66" name="Google Shape;66;p40"/>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0"/>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0"/>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9" name="Shape 69"/>
        <p:cNvGrpSpPr/>
        <p:nvPr/>
      </p:nvGrpSpPr>
      <p:grpSpPr>
        <a:xfrm>
          <a:off x="0" y="0"/>
          <a:ext cx="0" cy="0"/>
          <a:chOff x="0" y="0"/>
          <a:chExt cx="0" cy="0"/>
        </a:xfrm>
      </p:grpSpPr>
      <p:sp>
        <p:nvSpPr>
          <p:cNvPr id="70" name="Google Shape;70;p41"/>
          <p:cNvSpPr txBox="1"/>
          <p:nvPr>
            <p:ph type="title"/>
          </p:nvPr>
        </p:nvSpPr>
        <p:spPr>
          <a:xfrm>
            <a:off x="256032" y="1143000"/>
            <a:ext cx="2834640" cy="237744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3200"/>
              <a:buFont typeface="Corbel"/>
              <a:buNone/>
              <a:defRPr b="0"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41"/>
          <p:cNvSpPr/>
          <p:nvPr>
            <p:ph idx="2" type="pic"/>
          </p:nvPr>
        </p:nvSpPr>
        <p:spPr>
          <a:xfrm>
            <a:off x="3570644" y="767419"/>
            <a:ext cx="8115230" cy="5330952"/>
          </a:xfrm>
          <a:prstGeom prst="rect">
            <a:avLst/>
          </a:prstGeom>
          <a:solidFill>
            <a:srgbClr val="BFBFBF"/>
          </a:solidFill>
          <a:ln>
            <a:noFill/>
          </a:ln>
        </p:spPr>
      </p:sp>
      <p:sp>
        <p:nvSpPr>
          <p:cNvPr id="72" name="Google Shape;72;p41"/>
          <p:cNvSpPr txBox="1"/>
          <p:nvPr>
            <p:ph idx="1" type="body"/>
          </p:nvPr>
        </p:nvSpPr>
        <p:spPr>
          <a:xfrm>
            <a:off x="256032" y="3493008"/>
            <a:ext cx="2834640" cy="2322576"/>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200"/>
              </a:spcBef>
              <a:spcAft>
                <a:spcPts val="0"/>
              </a:spcAft>
              <a:buSzPts val="1400"/>
              <a:buNone/>
              <a:defRPr sz="1400">
                <a:solidFill>
                  <a:srgbClr val="FFFFFF"/>
                </a:solidFill>
              </a:defRPr>
            </a:lvl1pPr>
            <a:lvl2pPr indent="-228600" lvl="1" marL="914400" algn="l">
              <a:lnSpc>
                <a:spcPct val="90000"/>
              </a:lnSpc>
              <a:spcBef>
                <a:spcPts val="250"/>
              </a:spcBef>
              <a:spcAft>
                <a:spcPts val="0"/>
              </a:spcAft>
              <a:buSzPts val="1200"/>
              <a:buNone/>
              <a:defRPr sz="1200"/>
            </a:lvl2pPr>
            <a:lvl3pPr indent="-228600" lvl="2" marL="1371600" algn="l">
              <a:lnSpc>
                <a:spcPct val="90000"/>
              </a:lnSpc>
              <a:spcBef>
                <a:spcPts val="250"/>
              </a:spcBef>
              <a:spcAft>
                <a:spcPts val="0"/>
              </a:spcAft>
              <a:buSzPts val="1000"/>
              <a:buNone/>
              <a:defRPr sz="1000"/>
            </a:lvl3pPr>
            <a:lvl4pPr indent="-228600" lvl="3" marL="1828800" algn="l">
              <a:lnSpc>
                <a:spcPct val="90000"/>
              </a:lnSpc>
              <a:spcBef>
                <a:spcPts val="250"/>
              </a:spcBef>
              <a:spcAft>
                <a:spcPts val="0"/>
              </a:spcAft>
              <a:buSzPts val="900"/>
              <a:buNone/>
              <a:defRPr sz="900"/>
            </a:lvl4pPr>
            <a:lvl5pPr indent="-228600" lvl="4" marL="2286000" algn="l">
              <a:lnSpc>
                <a:spcPct val="90000"/>
              </a:lnSpc>
              <a:spcBef>
                <a:spcPts val="250"/>
              </a:spcBef>
              <a:spcAft>
                <a:spcPts val="0"/>
              </a:spcAft>
              <a:buSzPts val="900"/>
              <a:buNone/>
              <a:defRPr sz="900"/>
            </a:lvl5pPr>
            <a:lvl6pPr indent="-228600" lvl="5" marL="2743200" algn="l">
              <a:lnSpc>
                <a:spcPct val="90000"/>
              </a:lnSpc>
              <a:spcBef>
                <a:spcPts val="250"/>
              </a:spcBef>
              <a:spcAft>
                <a:spcPts val="0"/>
              </a:spcAft>
              <a:buSzPts val="900"/>
              <a:buNone/>
              <a:defRPr sz="900"/>
            </a:lvl6pPr>
            <a:lvl7pPr indent="-228600" lvl="6" marL="3200400" algn="l">
              <a:lnSpc>
                <a:spcPct val="90000"/>
              </a:lnSpc>
              <a:spcBef>
                <a:spcPts val="250"/>
              </a:spcBef>
              <a:spcAft>
                <a:spcPts val="0"/>
              </a:spcAft>
              <a:buSzPts val="900"/>
              <a:buNone/>
              <a:defRPr sz="900"/>
            </a:lvl7pPr>
            <a:lvl8pPr indent="-228600" lvl="7" marL="3657600" algn="l">
              <a:lnSpc>
                <a:spcPct val="90000"/>
              </a:lnSpc>
              <a:spcBef>
                <a:spcPts val="250"/>
              </a:spcBef>
              <a:spcAft>
                <a:spcPts val="0"/>
              </a:spcAft>
              <a:buSzPts val="900"/>
              <a:buNone/>
              <a:defRPr sz="900"/>
            </a:lvl8pPr>
            <a:lvl9pPr indent="-228600" lvl="8" marL="4114800" algn="l">
              <a:lnSpc>
                <a:spcPct val="90000"/>
              </a:lnSpc>
              <a:spcBef>
                <a:spcPts val="250"/>
              </a:spcBef>
              <a:spcAft>
                <a:spcPts val="250"/>
              </a:spcAft>
              <a:buSzPts val="900"/>
              <a:buNone/>
              <a:defRPr sz="900"/>
            </a:lvl9pPr>
          </a:lstStyle>
          <a:p/>
        </p:txBody>
      </p:sp>
      <p:sp>
        <p:nvSpPr>
          <p:cNvPr id="73" name="Google Shape;73;p41"/>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1"/>
          <p:cNvSpPr txBox="1"/>
          <p:nvPr>
            <p:ph idx="11" type="ftr"/>
          </p:nvPr>
        </p:nvSpPr>
        <p:spPr>
          <a:xfrm>
            <a:off x="3499101"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41"/>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 name="Shape 76"/>
        <p:cNvGrpSpPr/>
        <p:nvPr/>
      </p:nvGrpSpPr>
      <p:grpSpPr>
        <a:xfrm>
          <a:off x="0" y="0"/>
          <a:ext cx="0" cy="0"/>
          <a:chOff x="0" y="0"/>
          <a:chExt cx="0" cy="0"/>
        </a:xfrm>
      </p:grpSpPr>
      <p:sp>
        <p:nvSpPr>
          <p:cNvPr id="77" name="Google Shape;77;p42"/>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42"/>
          <p:cNvSpPr txBox="1"/>
          <p:nvPr>
            <p:ph idx="1" type="body"/>
          </p:nvPr>
        </p:nvSpPr>
        <p:spPr>
          <a:xfrm rot="5400000">
            <a:off x="4966548" y="-233172"/>
            <a:ext cx="5120640" cy="7315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79" name="Google Shape;79;p42"/>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2"/>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2"/>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2" name="Shape 82"/>
        <p:cNvGrpSpPr/>
        <p:nvPr/>
      </p:nvGrpSpPr>
      <p:grpSpPr>
        <a:xfrm>
          <a:off x="0" y="0"/>
          <a:ext cx="0" cy="0"/>
          <a:chOff x="0" y="0"/>
          <a:chExt cx="0" cy="0"/>
        </a:xfrm>
      </p:grpSpPr>
      <p:sp>
        <p:nvSpPr>
          <p:cNvPr id="83" name="Google Shape;83;p43"/>
          <p:cNvSpPr txBox="1"/>
          <p:nvPr>
            <p:ph type="title"/>
          </p:nvPr>
        </p:nvSpPr>
        <p:spPr>
          <a:xfrm rot="5400000">
            <a:off x="-685800" y="2057400"/>
            <a:ext cx="4953000" cy="28194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43"/>
          <p:cNvSpPr txBox="1"/>
          <p:nvPr>
            <p:ph idx="1" type="body"/>
          </p:nvPr>
        </p:nvSpPr>
        <p:spPr>
          <a:xfrm rot="5400000">
            <a:off x="4965192" y="-228600"/>
            <a:ext cx="5120640" cy="7315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85" name="Google Shape;85;p43"/>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43"/>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3"/>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2"/>
          <p:cNvSpPr/>
          <p:nvPr/>
        </p:nvSpPr>
        <p:spPr>
          <a:xfrm>
            <a:off x="1" y="758952"/>
            <a:ext cx="3443590" cy="5330952"/>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32"/>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FFFFFF"/>
              </a:buClr>
              <a:buSzPts val="3600"/>
              <a:buFont typeface="Corbel"/>
              <a:buNone/>
              <a:defRPr b="0" i="0" sz="3600" u="none" cap="none" strike="noStrike">
                <a:solidFill>
                  <a:srgbClr val="FFFFFF"/>
                </a:solidFill>
                <a:latin typeface="Corbel"/>
                <a:ea typeface="Corbel"/>
                <a:cs typeface="Corbel"/>
                <a:sym typeface="Corbe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2" name="Google Shape;12;p32"/>
          <p:cNvSpPr/>
          <p:nvPr/>
        </p:nvSpPr>
        <p:spPr>
          <a:xfrm>
            <a:off x="11815864" y="758952"/>
            <a:ext cx="384048" cy="5330952"/>
          </a:xfrm>
          <a:prstGeom prst="rect">
            <a:avLst/>
          </a:prstGeom>
          <a:solidFill>
            <a:srgbClr val="C8C8C8">
              <a:alpha val="49804"/>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32"/>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lvl1pPr indent="-355600" lvl="0" marL="457200" marR="0" rtl="0" algn="l">
              <a:lnSpc>
                <a:spcPct val="90000"/>
              </a:lnSpc>
              <a:spcBef>
                <a:spcPts val="1200"/>
              </a:spcBef>
              <a:spcAft>
                <a:spcPts val="0"/>
              </a:spcAft>
              <a:buClr>
                <a:schemeClr val="accent1"/>
              </a:buClr>
              <a:buSzPts val="2000"/>
              <a:buFont typeface="Noto Sans Symbols"/>
              <a:buChar char="●"/>
              <a:defRPr b="0" i="0" sz="2000" u="none" cap="none" strike="noStrike">
                <a:solidFill>
                  <a:srgbClr val="595959"/>
                </a:solidFill>
                <a:latin typeface="Corbel"/>
                <a:ea typeface="Corbel"/>
                <a:cs typeface="Corbel"/>
                <a:sym typeface="Corbel"/>
              </a:defRPr>
            </a:lvl1pPr>
            <a:lvl2pPr indent="-342900" lvl="1" marL="914400" marR="0" rtl="0" algn="l">
              <a:lnSpc>
                <a:spcPct val="90000"/>
              </a:lnSpc>
              <a:spcBef>
                <a:spcPts val="250"/>
              </a:spcBef>
              <a:spcAft>
                <a:spcPts val="0"/>
              </a:spcAft>
              <a:buClr>
                <a:schemeClr val="accent1"/>
              </a:buClr>
              <a:buSzPts val="1800"/>
              <a:buFont typeface="Noto Sans Symbols"/>
              <a:buChar char="●"/>
              <a:defRPr b="0" i="0" sz="1800" u="none" cap="none" strike="noStrike">
                <a:solidFill>
                  <a:srgbClr val="595959"/>
                </a:solidFill>
                <a:latin typeface="Corbel"/>
                <a:ea typeface="Corbel"/>
                <a:cs typeface="Corbel"/>
                <a:sym typeface="Corbel"/>
              </a:defRPr>
            </a:lvl2pPr>
            <a:lvl3pPr indent="-330200" lvl="2" marL="1371600" marR="0" rtl="0" algn="l">
              <a:lnSpc>
                <a:spcPct val="90000"/>
              </a:lnSpc>
              <a:spcBef>
                <a:spcPts val="250"/>
              </a:spcBef>
              <a:spcAft>
                <a:spcPts val="0"/>
              </a:spcAft>
              <a:buClr>
                <a:schemeClr val="accent1"/>
              </a:buClr>
              <a:buSzPts val="1600"/>
              <a:buFont typeface="Noto Sans Symbols"/>
              <a:buChar char="●"/>
              <a:defRPr b="0" i="0" sz="1600" u="none" cap="none" strike="noStrike">
                <a:solidFill>
                  <a:srgbClr val="595959"/>
                </a:solidFill>
                <a:latin typeface="Corbel"/>
                <a:ea typeface="Corbel"/>
                <a:cs typeface="Corbel"/>
                <a:sym typeface="Corbel"/>
              </a:defRPr>
            </a:lvl3pPr>
            <a:lvl4pPr indent="-317500" lvl="3" marL="18288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4pPr>
            <a:lvl5pPr indent="-317500" lvl="4" marL="22860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5pPr>
            <a:lvl6pPr indent="-317500" lvl="5" marL="27432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6pPr>
            <a:lvl7pPr indent="-317500" lvl="6" marL="32004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7pPr>
            <a:lvl8pPr indent="-317500" lvl="7" marL="36576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8pPr>
            <a:lvl9pPr indent="-317500" lvl="8" marL="4114800" marR="0" rtl="0" algn="l">
              <a:lnSpc>
                <a:spcPct val="90000"/>
              </a:lnSpc>
              <a:spcBef>
                <a:spcPts val="250"/>
              </a:spcBef>
              <a:spcAft>
                <a:spcPts val="25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9pPr>
          </a:lstStyle>
          <a:p/>
        </p:txBody>
      </p:sp>
      <p:sp>
        <p:nvSpPr>
          <p:cNvPr id="14" name="Google Shape;14;p32"/>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rgbClr val="7F7F7F"/>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15" name="Google Shape;15;p32"/>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rgbClr val="7F7F7F"/>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16" name="Google Shape;16;p32"/>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1" i="0" sz="1200" u="none" cap="none" strike="noStrike">
                <a:solidFill>
                  <a:schemeClr val="accent1"/>
                </a:solidFill>
                <a:latin typeface="Corbel"/>
                <a:ea typeface="Corbel"/>
                <a:cs typeface="Corbel"/>
                <a:sym typeface="Corbel"/>
              </a:defRPr>
            </a:lvl1pPr>
            <a:lvl2pPr indent="0" lvl="1" marL="0" marR="0" rtl="0" algn="r">
              <a:spcBef>
                <a:spcPts val="0"/>
              </a:spcBef>
              <a:buNone/>
              <a:defRPr b="1" i="0" sz="1200" u="none" cap="none" strike="noStrike">
                <a:solidFill>
                  <a:schemeClr val="accent1"/>
                </a:solidFill>
                <a:latin typeface="Corbel"/>
                <a:ea typeface="Corbel"/>
                <a:cs typeface="Corbel"/>
                <a:sym typeface="Corbel"/>
              </a:defRPr>
            </a:lvl2pPr>
            <a:lvl3pPr indent="0" lvl="2" marL="0" marR="0" rtl="0" algn="r">
              <a:spcBef>
                <a:spcPts val="0"/>
              </a:spcBef>
              <a:buNone/>
              <a:defRPr b="1" i="0" sz="1200" u="none" cap="none" strike="noStrike">
                <a:solidFill>
                  <a:schemeClr val="accent1"/>
                </a:solidFill>
                <a:latin typeface="Corbel"/>
                <a:ea typeface="Corbel"/>
                <a:cs typeface="Corbel"/>
                <a:sym typeface="Corbel"/>
              </a:defRPr>
            </a:lvl3pPr>
            <a:lvl4pPr indent="0" lvl="3" marL="0" marR="0" rtl="0" algn="r">
              <a:spcBef>
                <a:spcPts val="0"/>
              </a:spcBef>
              <a:buNone/>
              <a:defRPr b="1" i="0" sz="1200" u="none" cap="none" strike="noStrike">
                <a:solidFill>
                  <a:schemeClr val="accent1"/>
                </a:solidFill>
                <a:latin typeface="Corbel"/>
                <a:ea typeface="Corbel"/>
                <a:cs typeface="Corbel"/>
                <a:sym typeface="Corbel"/>
              </a:defRPr>
            </a:lvl4pPr>
            <a:lvl5pPr indent="0" lvl="4" marL="0" marR="0" rtl="0" algn="r">
              <a:spcBef>
                <a:spcPts val="0"/>
              </a:spcBef>
              <a:buNone/>
              <a:defRPr b="1" i="0" sz="1200" u="none" cap="none" strike="noStrike">
                <a:solidFill>
                  <a:schemeClr val="accent1"/>
                </a:solidFill>
                <a:latin typeface="Corbel"/>
                <a:ea typeface="Corbel"/>
                <a:cs typeface="Corbel"/>
                <a:sym typeface="Corbel"/>
              </a:defRPr>
            </a:lvl5pPr>
            <a:lvl6pPr indent="0" lvl="5" marL="0" marR="0" rtl="0" algn="r">
              <a:spcBef>
                <a:spcPts val="0"/>
              </a:spcBef>
              <a:buNone/>
              <a:defRPr b="1" i="0" sz="1200" u="none" cap="none" strike="noStrike">
                <a:solidFill>
                  <a:schemeClr val="accent1"/>
                </a:solidFill>
                <a:latin typeface="Corbel"/>
                <a:ea typeface="Corbel"/>
                <a:cs typeface="Corbel"/>
                <a:sym typeface="Corbel"/>
              </a:defRPr>
            </a:lvl6pPr>
            <a:lvl7pPr indent="0" lvl="6" marL="0" marR="0" rtl="0" algn="r">
              <a:spcBef>
                <a:spcPts val="0"/>
              </a:spcBef>
              <a:buNone/>
              <a:defRPr b="1" i="0" sz="1200" u="none" cap="none" strike="noStrike">
                <a:solidFill>
                  <a:schemeClr val="accent1"/>
                </a:solidFill>
                <a:latin typeface="Corbel"/>
                <a:ea typeface="Corbel"/>
                <a:cs typeface="Corbel"/>
                <a:sym typeface="Corbel"/>
              </a:defRPr>
            </a:lvl7pPr>
            <a:lvl8pPr indent="0" lvl="7" marL="0" marR="0" rtl="0" algn="r">
              <a:spcBef>
                <a:spcPts val="0"/>
              </a:spcBef>
              <a:buNone/>
              <a:defRPr b="1" i="0" sz="1200" u="none" cap="none" strike="noStrike">
                <a:solidFill>
                  <a:schemeClr val="accent1"/>
                </a:solidFill>
                <a:latin typeface="Corbel"/>
                <a:ea typeface="Corbel"/>
                <a:cs typeface="Corbel"/>
                <a:sym typeface="Corbel"/>
              </a:defRPr>
            </a:lvl8pPr>
            <a:lvl9pPr indent="0" lvl="8" marL="0" marR="0" rtl="0" algn="r">
              <a:spcBef>
                <a:spcPts val="0"/>
              </a:spcBef>
              <a:buNone/>
              <a:defRPr b="1"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image" Target="../media/image13.png"/><Relationship Id="rId5"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8.png"/><Relationship Id="rId7" Type="http://schemas.openxmlformats.org/officeDocument/2006/relationships/image" Target="../media/image9.png"/><Relationship Id="rId8"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hyperlink" Target="http://gov.uk"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1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16.png"/><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
          <p:cNvSpPr txBox="1"/>
          <p:nvPr>
            <p:ph type="ctrTitle"/>
          </p:nvPr>
        </p:nvSpPr>
        <p:spPr>
          <a:xfrm>
            <a:off x="674703" y="1298448"/>
            <a:ext cx="6522449" cy="258539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002060"/>
              </a:buClr>
              <a:buSzPts val="5900"/>
              <a:buFont typeface="Corbel"/>
              <a:buNone/>
            </a:pPr>
            <a:r>
              <a:rPr lang="en-GB">
                <a:solidFill>
                  <a:srgbClr val="002060"/>
                </a:solidFill>
              </a:rPr>
              <a:t>Year 6 </a:t>
            </a:r>
            <a:br>
              <a:rPr lang="en-GB">
                <a:solidFill>
                  <a:srgbClr val="002060"/>
                </a:solidFill>
              </a:rPr>
            </a:br>
            <a:r>
              <a:rPr lang="en-GB">
                <a:solidFill>
                  <a:srgbClr val="002060"/>
                </a:solidFill>
              </a:rPr>
              <a:t>Information Evening</a:t>
            </a:r>
            <a:endParaRPr/>
          </a:p>
        </p:txBody>
      </p:sp>
      <p:sp>
        <p:nvSpPr>
          <p:cNvPr id="93" name="Google Shape;93;p1"/>
          <p:cNvSpPr txBox="1"/>
          <p:nvPr>
            <p:ph idx="1" type="subTitle"/>
          </p:nvPr>
        </p:nvSpPr>
        <p:spPr>
          <a:xfrm>
            <a:off x="1100015" y="4670246"/>
            <a:ext cx="7315200" cy="9144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4000"/>
              <a:buNone/>
            </a:pPr>
            <a:r>
              <a:rPr b="1" lang="en-GB" sz="4000">
                <a:solidFill>
                  <a:srgbClr val="002060"/>
                </a:solidFill>
              </a:rPr>
              <a:t>September 2026</a:t>
            </a:r>
            <a:endParaRPr/>
          </a:p>
        </p:txBody>
      </p:sp>
      <p:pic>
        <p:nvPicPr>
          <p:cNvPr id="94" name="Google Shape;94;p1"/>
          <p:cNvPicPr preferRelativeResize="0"/>
          <p:nvPr/>
        </p:nvPicPr>
        <p:blipFill rotWithShape="1">
          <a:blip r:embed="rId3">
            <a:alphaModFix/>
          </a:blip>
          <a:srcRect b="70797" l="0" r="84052" t="7220"/>
          <a:stretch/>
        </p:blipFill>
        <p:spPr>
          <a:xfrm>
            <a:off x="9412015" y="882869"/>
            <a:ext cx="2601310" cy="2689194"/>
          </a:xfrm>
          <a:prstGeom prst="rect">
            <a:avLst/>
          </a:prstGeom>
          <a:noFill/>
          <a:ln>
            <a:noFill/>
          </a:ln>
        </p:spPr>
      </p:pic>
      <p:sp>
        <p:nvSpPr>
          <p:cNvPr id="95" name="Google Shape;95;p1"/>
          <p:cNvSpPr txBox="1"/>
          <p:nvPr/>
        </p:nvSpPr>
        <p:spPr>
          <a:xfrm>
            <a:off x="9412015" y="3815255"/>
            <a:ext cx="2601310"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2800" u="none" cap="none" strike="noStrike">
                <a:solidFill>
                  <a:schemeClr val="dk1"/>
                </a:solidFill>
                <a:latin typeface="Corbel"/>
                <a:ea typeface="Corbel"/>
                <a:cs typeface="Corbel"/>
                <a:sym typeface="Corbel"/>
              </a:rPr>
              <a:t>Learning Together in God’s Love</a:t>
            </a:r>
            <a:endParaRPr/>
          </a:p>
        </p:txBody>
      </p:sp>
      <p:pic>
        <p:nvPicPr>
          <p:cNvPr id="96" name="Google Shape;96;p1"/>
          <p:cNvPicPr preferRelativeResize="0"/>
          <p:nvPr/>
        </p:nvPicPr>
        <p:blipFill rotWithShape="1">
          <a:blip r:embed="rId4">
            <a:alphaModFix/>
          </a:blip>
          <a:srcRect b="0" l="0" r="0" t="0"/>
          <a:stretch/>
        </p:blipFill>
        <p:spPr>
          <a:xfrm>
            <a:off x="7197152" y="4172505"/>
            <a:ext cx="1899465" cy="1862866"/>
          </a:xfrm>
          <a:prstGeom prst="rect">
            <a:avLst/>
          </a:prstGeom>
          <a:noFill/>
          <a:ln>
            <a:noFill/>
          </a:ln>
        </p:spPr>
      </p:pic>
      <p:sp>
        <p:nvSpPr>
          <p:cNvPr id="97" name="Google Shape;97;p1"/>
          <p:cNvSpPr/>
          <p:nvPr/>
        </p:nvSpPr>
        <p:spPr>
          <a:xfrm>
            <a:off x="7088129" y="3266930"/>
            <a:ext cx="2166187"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1800" u="none" cap="none" strike="noStrike">
                <a:solidFill>
                  <a:srgbClr val="000000"/>
                </a:solidFill>
                <a:latin typeface="Corbel"/>
                <a:ea typeface="Corbel"/>
                <a:cs typeface="Corbel"/>
                <a:sym typeface="Corbel"/>
              </a:rPr>
              <a:t>Scan the QR code </a:t>
            </a:r>
            <a:endParaRPr/>
          </a:p>
          <a:p>
            <a:pPr indent="0" lvl="0" marL="0" marR="0" rtl="0" algn="ctr">
              <a:spcBef>
                <a:spcPts val="0"/>
              </a:spcBef>
              <a:spcAft>
                <a:spcPts val="0"/>
              </a:spcAft>
              <a:buNone/>
            </a:pPr>
            <a:r>
              <a:rPr b="0" i="0" lang="en-GB" sz="1800" u="none" cap="none" strike="noStrike">
                <a:solidFill>
                  <a:srgbClr val="000000"/>
                </a:solidFill>
                <a:latin typeface="Corbel"/>
                <a:ea typeface="Corbel"/>
                <a:cs typeface="Corbel"/>
                <a:sym typeface="Corbel"/>
              </a:rPr>
              <a:t>for St Agatha’s Instagram:</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2"/>
          <p:cNvSpPr txBox="1"/>
          <p:nvPr>
            <p:ph type="title"/>
          </p:nvPr>
        </p:nvSpPr>
        <p:spPr>
          <a:xfrm>
            <a:off x="252918" y="1123837"/>
            <a:ext cx="3085899"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5400"/>
              <a:buFont typeface="Corbel"/>
              <a:buNone/>
            </a:pPr>
            <a:r>
              <a:rPr lang="en-GB" sz="5400">
                <a:solidFill>
                  <a:srgbClr val="002060"/>
                </a:solidFill>
              </a:rPr>
              <a:t>Welcome to Year 6 </a:t>
            </a:r>
            <a:endParaRPr/>
          </a:p>
        </p:txBody>
      </p:sp>
      <p:sp>
        <p:nvSpPr>
          <p:cNvPr id="103" name="Google Shape;103;p2"/>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3600"/>
              <a:buNone/>
            </a:pPr>
            <a:r>
              <a:rPr b="1" lang="en-GB" sz="3600" u="sng">
                <a:solidFill>
                  <a:srgbClr val="002060"/>
                </a:solidFill>
                <a:latin typeface="Calibri"/>
                <a:ea typeface="Calibri"/>
                <a:cs typeface="Calibri"/>
                <a:sym typeface="Calibri"/>
              </a:rPr>
              <a:t>Flamingos Class</a:t>
            </a:r>
            <a:r>
              <a:rPr b="1" lang="en-GB" sz="3600">
                <a:solidFill>
                  <a:srgbClr val="002060"/>
                </a:solidFill>
                <a:latin typeface="Calibri"/>
                <a:ea typeface="Calibri"/>
                <a:cs typeface="Calibri"/>
                <a:sym typeface="Calibri"/>
              </a:rPr>
              <a:t>	      			        </a:t>
            </a:r>
            <a:endParaRPr/>
          </a:p>
          <a:p>
            <a:pPr indent="0" lvl="0" marL="0" rtl="0" algn="l">
              <a:lnSpc>
                <a:spcPct val="90000"/>
              </a:lnSpc>
              <a:spcBef>
                <a:spcPts val="1200"/>
              </a:spcBef>
              <a:spcAft>
                <a:spcPts val="0"/>
              </a:spcAft>
              <a:buSzPts val="3600"/>
              <a:buNone/>
            </a:pPr>
            <a:r>
              <a:rPr lang="en-GB" sz="3600">
                <a:solidFill>
                  <a:srgbClr val="002060"/>
                </a:solidFill>
                <a:latin typeface="Calibri"/>
                <a:ea typeface="Calibri"/>
                <a:cs typeface="Calibri"/>
                <a:sym typeface="Calibri"/>
              </a:rPr>
              <a:t>Mrs Bielska </a:t>
            </a:r>
            <a:endParaRPr/>
          </a:p>
          <a:p>
            <a:pPr indent="0" lvl="0" marL="0" rtl="0" algn="l">
              <a:lnSpc>
                <a:spcPct val="90000"/>
              </a:lnSpc>
              <a:spcBef>
                <a:spcPts val="1200"/>
              </a:spcBef>
              <a:spcAft>
                <a:spcPts val="0"/>
              </a:spcAft>
              <a:buSzPts val="3600"/>
              <a:buNone/>
            </a:pPr>
            <a:r>
              <a:rPr lang="en-GB" sz="3600">
                <a:solidFill>
                  <a:srgbClr val="002060"/>
                </a:solidFill>
                <a:latin typeface="Calibri"/>
                <a:ea typeface="Calibri"/>
                <a:cs typeface="Calibri"/>
                <a:sym typeface="Calibri"/>
              </a:rPr>
              <a:t>			</a:t>
            </a:r>
            <a:endParaRPr/>
          </a:p>
          <a:p>
            <a:pPr indent="0" lvl="0" marL="0" rtl="0" algn="l">
              <a:lnSpc>
                <a:spcPct val="90000"/>
              </a:lnSpc>
              <a:spcBef>
                <a:spcPts val="1200"/>
              </a:spcBef>
              <a:spcAft>
                <a:spcPts val="0"/>
              </a:spcAft>
              <a:buSzPts val="3600"/>
              <a:buNone/>
            </a:pPr>
            <a:r>
              <a:rPr b="1" lang="en-GB" sz="3600" u="sng">
                <a:solidFill>
                  <a:srgbClr val="002060"/>
                </a:solidFill>
                <a:latin typeface="Calibri"/>
                <a:ea typeface="Calibri"/>
                <a:cs typeface="Calibri"/>
                <a:sym typeface="Calibri"/>
              </a:rPr>
              <a:t>Pelicans Class </a:t>
            </a:r>
            <a:endParaRPr b="1" sz="3600" u="sng">
              <a:solidFill>
                <a:srgbClr val="002060"/>
              </a:solidFill>
              <a:latin typeface="Calibri"/>
              <a:ea typeface="Calibri"/>
              <a:cs typeface="Calibri"/>
              <a:sym typeface="Calibri"/>
            </a:endParaRPr>
          </a:p>
          <a:p>
            <a:pPr indent="0" lvl="0" marL="0" rtl="0" algn="l">
              <a:lnSpc>
                <a:spcPct val="90000"/>
              </a:lnSpc>
              <a:spcBef>
                <a:spcPts val="1200"/>
              </a:spcBef>
              <a:spcAft>
                <a:spcPts val="0"/>
              </a:spcAft>
              <a:buSzPts val="3600"/>
              <a:buNone/>
            </a:pPr>
            <a:r>
              <a:rPr lang="en-GB" sz="3600">
                <a:solidFill>
                  <a:srgbClr val="002060"/>
                </a:solidFill>
                <a:latin typeface="Calibri"/>
                <a:ea typeface="Calibri"/>
                <a:cs typeface="Calibri"/>
                <a:sym typeface="Calibri"/>
              </a:rPr>
              <a:t>Mrs de Jong </a:t>
            </a:r>
            <a:endParaRPr/>
          </a:p>
          <a:p>
            <a:pPr indent="0" lvl="0" marL="0" rtl="0" algn="l">
              <a:lnSpc>
                <a:spcPct val="90000"/>
              </a:lnSpc>
              <a:spcBef>
                <a:spcPts val="1200"/>
              </a:spcBef>
              <a:spcAft>
                <a:spcPts val="0"/>
              </a:spcAft>
              <a:buSzPts val="1800"/>
              <a:buNone/>
            </a:pPr>
            <a:r>
              <a:t/>
            </a:r>
            <a:endParaRPr sz="1800">
              <a:latin typeface="Calibri"/>
              <a:ea typeface="Calibri"/>
              <a:cs typeface="Calibri"/>
              <a:sym typeface="Calibri"/>
            </a:endParaRPr>
          </a:p>
          <a:p>
            <a:pPr indent="0" lvl="0" marL="0" rtl="0" algn="l">
              <a:lnSpc>
                <a:spcPct val="90000"/>
              </a:lnSpc>
              <a:spcBef>
                <a:spcPts val="1200"/>
              </a:spcBef>
              <a:spcAft>
                <a:spcPts val="0"/>
              </a:spcAft>
              <a:buSzPts val="1800"/>
              <a:buNone/>
            </a:pPr>
            <a:r>
              <a:t/>
            </a:r>
            <a:endParaRPr b="1" sz="1800" u="sng">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3"/>
          <p:cNvSpPr txBox="1"/>
          <p:nvPr>
            <p:ph type="title"/>
          </p:nvPr>
        </p:nvSpPr>
        <p:spPr>
          <a:xfrm>
            <a:off x="252925" y="1123825"/>
            <a:ext cx="3092100" cy="46011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4800"/>
              <a:buFont typeface="Corbel"/>
              <a:buNone/>
            </a:pPr>
            <a:r>
              <a:rPr lang="en-GB" sz="4800">
                <a:solidFill>
                  <a:srgbClr val="002060"/>
                </a:solidFill>
              </a:rPr>
              <a:t>Curriculum </a:t>
            </a:r>
            <a:br>
              <a:rPr lang="en-GB" sz="4800">
                <a:solidFill>
                  <a:srgbClr val="002060"/>
                </a:solidFill>
              </a:rPr>
            </a:br>
            <a:r>
              <a:rPr lang="en-GB" sz="4800">
                <a:solidFill>
                  <a:srgbClr val="002060"/>
                </a:solidFill>
              </a:rPr>
              <a:t>Topics</a:t>
            </a:r>
            <a:endParaRPr sz="4800">
              <a:solidFill>
                <a:srgbClr val="002060"/>
              </a:solidFill>
            </a:endParaRPr>
          </a:p>
        </p:txBody>
      </p:sp>
      <p:sp>
        <p:nvSpPr>
          <p:cNvPr id="109" name="Google Shape;109;p3"/>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2600"/>
              <a:buChar char="●"/>
            </a:pPr>
            <a:r>
              <a:rPr b="1" lang="en-GB" sz="2600">
                <a:solidFill>
                  <a:srgbClr val="002060"/>
                </a:solidFill>
              </a:rPr>
              <a:t>Maafa </a:t>
            </a:r>
            <a:r>
              <a:rPr lang="en-GB" sz="2600">
                <a:solidFill>
                  <a:srgbClr val="002060"/>
                </a:solidFill>
              </a:rPr>
              <a:t>– learning about Africa’s past and present and the development of the slave trade; key text will be Freedom by Catherine Johnson</a:t>
            </a:r>
            <a:endParaRPr b="1" sz="2600">
              <a:solidFill>
                <a:srgbClr val="002060"/>
              </a:solidFill>
            </a:endParaRPr>
          </a:p>
          <a:p>
            <a:pPr indent="0" lvl="0" marL="182880" rtl="0" algn="l">
              <a:lnSpc>
                <a:spcPct val="90000"/>
              </a:lnSpc>
              <a:spcBef>
                <a:spcPts val="1200"/>
              </a:spcBef>
              <a:spcAft>
                <a:spcPts val="0"/>
              </a:spcAft>
              <a:buNone/>
            </a:pPr>
            <a:r>
              <a:t/>
            </a:r>
            <a:endParaRPr/>
          </a:p>
          <a:p>
            <a:pPr indent="-182880" lvl="0" marL="182880" rtl="0" algn="l">
              <a:lnSpc>
                <a:spcPct val="90000"/>
              </a:lnSpc>
              <a:spcBef>
                <a:spcPts val="1200"/>
              </a:spcBef>
              <a:spcAft>
                <a:spcPts val="0"/>
              </a:spcAft>
              <a:buSzPts val="2600"/>
              <a:buChar char="●"/>
            </a:pPr>
            <a:r>
              <a:rPr b="1" lang="en-GB" sz="2600">
                <a:solidFill>
                  <a:srgbClr val="002060"/>
                </a:solidFill>
              </a:rPr>
              <a:t>Britain at War </a:t>
            </a:r>
            <a:r>
              <a:rPr lang="en-GB" sz="2600">
                <a:solidFill>
                  <a:srgbClr val="002060"/>
                </a:solidFill>
              </a:rPr>
              <a:t>– learning about the First and Second World Wars and how life was affected in Great Britain ; key text will be Letters to the Lighthouse by Emma Carroll</a:t>
            </a:r>
            <a:endParaRPr/>
          </a:p>
          <a:p>
            <a:pPr indent="0" lvl="0" marL="0" rtl="0" algn="l">
              <a:lnSpc>
                <a:spcPct val="90000"/>
              </a:lnSpc>
              <a:spcBef>
                <a:spcPts val="1200"/>
              </a:spcBef>
              <a:spcAft>
                <a:spcPts val="0"/>
              </a:spcAft>
              <a:buSzPts val="2600"/>
              <a:buNone/>
            </a:pPr>
            <a:r>
              <a:t/>
            </a:r>
            <a:endParaRPr sz="2600">
              <a:solidFill>
                <a:srgbClr val="002060"/>
              </a:solidFill>
            </a:endParaRPr>
          </a:p>
          <a:p>
            <a:pPr indent="0" lvl="0" marL="0" rtl="0" algn="l">
              <a:lnSpc>
                <a:spcPct val="90000"/>
              </a:lnSpc>
              <a:spcBef>
                <a:spcPts val="1200"/>
              </a:spcBef>
              <a:spcAft>
                <a:spcPts val="0"/>
              </a:spcAft>
              <a:buSzPts val="20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4"/>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5400"/>
              <a:buFont typeface="Corbel"/>
              <a:buNone/>
            </a:pPr>
            <a:r>
              <a:rPr lang="en-GB" sz="5400">
                <a:solidFill>
                  <a:srgbClr val="002060"/>
                </a:solidFill>
              </a:rPr>
              <a:t>Class Saints</a:t>
            </a:r>
            <a:endParaRPr sz="5400">
              <a:solidFill>
                <a:srgbClr val="002060"/>
              </a:solidFill>
            </a:endParaRPr>
          </a:p>
        </p:txBody>
      </p:sp>
      <p:sp>
        <p:nvSpPr>
          <p:cNvPr id="115" name="Google Shape;115;p4"/>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GB" sz="2800">
                <a:solidFill>
                  <a:srgbClr val="002060"/>
                </a:solidFill>
              </a:rPr>
              <a:t>Flamingos Class</a:t>
            </a:r>
            <a:endParaRPr/>
          </a:p>
          <a:p>
            <a:pPr indent="-182880" lvl="0" marL="182880" rtl="0" algn="l">
              <a:lnSpc>
                <a:spcPct val="90000"/>
              </a:lnSpc>
              <a:spcBef>
                <a:spcPts val="1200"/>
              </a:spcBef>
              <a:spcAft>
                <a:spcPts val="0"/>
              </a:spcAft>
              <a:buSzPts val="2800"/>
              <a:buChar char="●"/>
            </a:pPr>
            <a:r>
              <a:rPr lang="en-GB" sz="2800">
                <a:solidFill>
                  <a:srgbClr val="002060"/>
                </a:solidFill>
              </a:rPr>
              <a:t>St Oscar Romero</a:t>
            </a:r>
            <a:endParaRPr/>
          </a:p>
          <a:p>
            <a:pPr indent="-182880" lvl="0" marL="182880" rtl="0" algn="l">
              <a:lnSpc>
                <a:spcPct val="90000"/>
              </a:lnSpc>
              <a:spcBef>
                <a:spcPts val="1200"/>
              </a:spcBef>
              <a:spcAft>
                <a:spcPts val="0"/>
              </a:spcAft>
              <a:buSzPts val="2800"/>
              <a:buChar char="●"/>
            </a:pPr>
            <a:r>
              <a:rPr lang="en-GB" sz="2800">
                <a:solidFill>
                  <a:srgbClr val="002060"/>
                </a:solidFill>
              </a:rPr>
              <a:t>Feast Day 24</a:t>
            </a:r>
            <a:r>
              <a:rPr baseline="30000" lang="en-GB" sz="2800">
                <a:solidFill>
                  <a:srgbClr val="002060"/>
                </a:solidFill>
              </a:rPr>
              <a:t>th</a:t>
            </a:r>
            <a:r>
              <a:rPr lang="en-GB" sz="2800">
                <a:solidFill>
                  <a:srgbClr val="002060"/>
                </a:solidFill>
              </a:rPr>
              <a:t> March</a:t>
            </a:r>
            <a:endParaRPr/>
          </a:p>
          <a:p>
            <a:pPr indent="-5080" lvl="0" marL="182880" rtl="0" algn="l">
              <a:lnSpc>
                <a:spcPct val="90000"/>
              </a:lnSpc>
              <a:spcBef>
                <a:spcPts val="1200"/>
              </a:spcBef>
              <a:spcAft>
                <a:spcPts val="0"/>
              </a:spcAft>
              <a:buSzPts val="2800"/>
              <a:buNone/>
            </a:pPr>
            <a:r>
              <a:t/>
            </a:r>
            <a:endParaRPr sz="2800">
              <a:solidFill>
                <a:srgbClr val="002060"/>
              </a:solidFill>
            </a:endParaRPr>
          </a:p>
          <a:p>
            <a:pPr indent="0" lvl="0" marL="0" rtl="0" algn="l">
              <a:lnSpc>
                <a:spcPct val="90000"/>
              </a:lnSpc>
              <a:spcBef>
                <a:spcPts val="1200"/>
              </a:spcBef>
              <a:spcAft>
                <a:spcPts val="0"/>
              </a:spcAft>
              <a:buSzPts val="2800"/>
              <a:buNone/>
            </a:pPr>
            <a:r>
              <a:rPr b="1" lang="en-GB" sz="2800">
                <a:solidFill>
                  <a:srgbClr val="002060"/>
                </a:solidFill>
              </a:rPr>
              <a:t>Pelicans Class</a:t>
            </a:r>
            <a:endParaRPr/>
          </a:p>
          <a:p>
            <a:pPr indent="-182880" lvl="0" marL="182880" rtl="0" algn="l">
              <a:lnSpc>
                <a:spcPct val="90000"/>
              </a:lnSpc>
              <a:spcBef>
                <a:spcPts val="1200"/>
              </a:spcBef>
              <a:spcAft>
                <a:spcPts val="0"/>
              </a:spcAft>
              <a:buSzPts val="2800"/>
              <a:buChar char="●"/>
            </a:pPr>
            <a:r>
              <a:rPr lang="en-GB" sz="2800">
                <a:solidFill>
                  <a:srgbClr val="002060"/>
                </a:solidFill>
              </a:rPr>
              <a:t>St Rita</a:t>
            </a:r>
            <a:endParaRPr/>
          </a:p>
          <a:p>
            <a:pPr indent="-182880" lvl="0" marL="182880" rtl="0" algn="l">
              <a:lnSpc>
                <a:spcPct val="90000"/>
              </a:lnSpc>
              <a:spcBef>
                <a:spcPts val="1200"/>
              </a:spcBef>
              <a:spcAft>
                <a:spcPts val="0"/>
              </a:spcAft>
              <a:buSzPts val="2800"/>
              <a:buChar char="●"/>
            </a:pPr>
            <a:r>
              <a:rPr lang="en-GB" sz="2800">
                <a:solidFill>
                  <a:srgbClr val="002060"/>
                </a:solidFill>
              </a:rPr>
              <a:t>Feast Day 22</a:t>
            </a:r>
            <a:r>
              <a:rPr baseline="30000" lang="en-GB" sz="2800">
                <a:solidFill>
                  <a:srgbClr val="002060"/>
                </a:solidFill>
              </a:rPr>
              <a:t>nd</a:t>
            </a:r>
            <a:r>
              <a:rPr lang="en-GB" sz="2800">
                <a:solidFill>
                  <a:srgbClr val="002060"/>
                </a:solidFill>
              </a:rPr>
              <a:t> May </a:t>
            </a:r>
            <a:endParaRPr sz="28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5"/>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Catholic Social Teaching </a:t>
            </a:r>
            <a:endParaRPr/>
          </a:p>
        </p:txBody>
      </p:sp>
      <p:sp>
        <p:nvSpPr>
          <p:cNvPr id="121" name="Google Shape;121;p5"/>
          <p:cNvSpPr txBox="1"/>
          <p:nvPr>
            <p:ph idx="1" type="body"/>
          </p:nvPr>
        </p:nvSpPr>
        <p:spPr>
          <a:xfrm>
            <a:off x="3568148" y="376518"/>
            <a:ext cx="8140148" cy="560823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000"/>
              <a:buNone/>
            </a:pPr>
            <a:r>
              <a:rPr lang="en-GB">
                <a:solidFill>
                  <a:schemeClr val="dk1"/>
                </a:solidFill>
              </a:rPr>
              <a:t>Your child will learn how they can apply the Catholic Social Teaching Principles in their learning and across school life. </a:t>
            </a:r>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p:txBody>
      </p:sp>
      <p:pic>
        <p:nvPicPr>
          <p:cNvPr id="122" name="Google Shape;122;p5"/>
          <p:cNvPicPr preferRelativeResize="0"/>
          <p:nvPr/>
        </p:nvPicPr>
        <p:blipFill rotWithShape="1">
          <a:blip r:embed="rId3">
            <a:alphaModFix/>
          </a:blip>
          <a:srcRect b="0" l="0" r="0" t="0"/>
          <a:stretch/>
        </p:blipFill>
        <p:spPr>
          <a:xfrm>
            <a:off x="4523314" y="1536792"/>
            <a:ext cx="1226926" cy="4770533"/>
          </a:xfrm>
          <a:prstGeom prst="rect">
            <a:avLst/>
          </a:prstGeom>
          <a:noFill/>
          <a:ln>
            <a:noFill/>
          </a:ln>
        </p:spPr>
      </p:pic>
      <p:pic>
        <p:nvPicPr>
          <p:cNvPr id="123" name="Google Shape;123;p5"/>
          <p:cNvPicPr preferRelativeResize="0"/>
          <p:nvPr/>
        </p:nvPicPr>
        <p:blipFill rotWithShape="1">
          <a:blip r:embed="rId4">
            <a:alphaModFix/>
          </a:blip>
          <a:srcRect b="0" l="0" r="0" t="0"/>
          <a:stretch/>
        </p:blipFill>
        <p:spPr>
          <a:xfrm>
            <a:off x="6353235" y="1536792"/>
            <a:ext cx="1188823" cy="4808637"/>
          </a:xfrm>
          <a:prstGeom prst="rect">
            <a:avLst/>
          </a:prstGeom>
          <a:noFill/>
          <a:ln>
            <a:noFill/>
          </a:ln>
        </p:spPr>
      </p:pic>
      <p:pic>
        <p:nvPicPr>
          <p:cNvPr id="124" name="Google Shape;124;p5"/>
          <p:cNvPicPr preferRelativeResize="0"/>
          <p:nvPr/>
        </p:nvPicPr>
        <p:blipFill rotWithShape="1">
          <a:blip r:embed="rId5">
            <a:alphaModFix/>
          </a:blip>
          <a:srcRect b="0" l="0" r="0" t="0"/>
          <a:stretch/>
        </p:blipFill>
        <p:spPr>
          <a:xfrm>
            <a:off x="8267872" y="1529171"/>
            <a:ext cx="1196444" cy="482387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4800"/>
              <a:buFont typeface="Corbel"/>
              <a:buNone/>
            </a:pPr>
            <a:r>
              <a:rPr lang="en-GB" sz="4800">
                <a:solidFill>
                  <a:srgbClr val="002060"/>
                </a:solidFill>
              </a:rPr>
              <a:t>Behaviour</a:t>
            </a:r>
            <a:endParaRPr>
              <a:solidFill>
                <a:srgbClr val="002060"/>
              </a:solidFill>
            </a:endParaRPr>
          </a:p>
        </p:txBody>
      </p:sp>
      <p:sp>
        <p:nvSpPr>
          <p:cNvPr id="130" name="Google Shape;130;p6"/>
          <p:cNvSpPr txBox="1"/>
          <p:nvPr>
            <p:ph idx="1" type="body"/>
          </p:nvPr>
        </p:nvSpPr>
        <p:spPr>
          <a:xfrm>
            <a:off x="3578087" y="596348"/>
            <a:ext cx="8239539" cy="5645426"/>
          </a:xfrm>
          <a:prstGeom prst="rect">
            <a:avLst/>
          </a:prstGeom>
          <a:noFill/>
          <a:ln>
            <a:noFill/>
          </a:ln>
        </p:spPr>
        <p:txBody>
          <a:bodyPr anchorCtr="0" anchor="ctr" bIns="45700" lIns="91425" spcFirstLastPara="1" rIns="91425" wrap="square" tIns="45700">
            <a:noAutofit/>
          </a:bodyPr>
          <a:lstStyle/>
          <a:p>
            <a:pPr indent="-214630" lvl="0" marL="182880" rtl="0" algn="l">
              <a:spcBef>
                <a:spcPts val="0"/>
              </a:spcBef>
              <a:spcAft>
                <a:spcPts val="0"/>
              </a:spcAft>
              <a:buClr>
                <a:srgbClr val="002060"/>
              </a:buClr>
              <a:buSzPts val="2300"/>
              <a:buFont typeface="Arial"/>
              <a:buChar char="•"/>
            </a:pPr>
            <a:r>
              <a:rPr lang="en-GB" sz="2300">
                <a:solidFill>
                  <a:srgbClr val="002060"/>
                </a:solidFill>
              </a:rPr>
              <a:t>‘DO YOUR BEST, LOOK YOUR BEST and ACT YOUR BEST’</a:t>
            </a:r>
            <a:endParaRPr sz="2300">
              <a:solidFill>
                <a:srgbClr val="002060"/>
              </a:solidFill>
            </a:endParaRPr>
          </a:p>
          <a:p>
            <a:pPr indent="-214630" lvl="0" marL="182880" rtl="0" algn="l">
              <a:spcBef>
                <a:spcPts val="0"/>
              </a:spcBef>
              <a:spcAft>
                <a:spcPts val="0"/>
              </a:spcAft>
              <a:buClr>
                <a:srgbClr val="002060"/>
              </a:buClr>
              <a:buSzPts val="2300"/>
              <a:buFont typeface="Arial"/>
              <a:buChar char="•"/>
            </a:pPr>
            <a:r>
              <a:rPr lang="en-GB" sz="2300">
                <a:solidFill>
                  <a:srgbClr val="002060"/>
                </a:solidFill>
              </a:rPr>
              <a:t>We support children in helping them to understand that all actions/choices have consequences, both positive and negative.  We encourage children to consider their choices and take responsibility for the consequences of these choices. We support children to reflect on the impact of unexpected behaviours on their own and others’ wellbeing. </a:t>
            </a:r>
            <a:endParaRPr sz="2300">
              <a:solidFill>
                <a:srgbClr val="002060"/>
              </a:solidFill>
            </a:endParaRPr>
          </a:p>
          <a:p>
            <a:pPr indent="-214630" lvl="0" marL="182880" rtl="0" algn="l">
              <a:spcBef>
                <a:spcPts val="1200"/>
              </a:spcBef>
              <a:spcAft>
                <a:spcPts val="0"/>
              </a:spcAft>
              <a:buClr>
                <a:srgbClr val="002060"/>
              </a:buClr>
              <a:buSzPts val="2300"/>
              <a:buFont typeface="Arial"/>
              <a:buChar char="•"/>
            </a:pPr>
            <a:r>
              <a:rPr lang="en-GB" sz="2300">
                <a:solidFill>
                  <a:srgbClr val="002060"/>
                </a:solidFill>
              </a:rPr>
              <a:t>We encourage children to focus their attention, to be ‘active listeners’ and to develop the capacity to make ‘good choices’ through noticing and praising positive behaviours.</a:t>
            </a:r>
            <a:endParaRPr sz="2300">
              <a:solidFill>
                <a:srgbClr val="002060"/>
              </a:solidFill>
            </a:endParaRPr>
          </a:p>
          <a:p>
            <a:pPr indent="0" lvl="0" marL="182880" rtl="0" algn="l">
              <a:spcBef>
                <a:spcPts val="1200"/>
              </a:spcBef>
              <a:spcAft>
                <a:spcPts val="0"/>
              </a:spcAft>
              <a:buNone/>
            </a:pPr>
            <a:r>
              <a:t/>
            </a:r>
            <a:endParaRPr sz="2300">
              <a:solidFill>
                <a:srgbClr val="002060"/>
              </a:solidFill>
            </a:endParaRPr>
          </a:p>
          <a:p>
            <a:pPr indent="-214630" lvl="0" marL="182880" rtl="0" algn="l">
              <a:spcBef>
                <a:spcPts val="1200"/>
              </a:spcBef>
              <a:spcAft>
                <a:spcPts val="0"/>
              </a:spcAft>
              <a:buClr>
                <a:srgbClr val="002060"/>
              </a:buClr>
              <a:buSzPts val="2300"/>
              <a:buFont typeface="Arial"/>
              <a:buChar char="•"/>
            </a:pPr>
            <a:r>
              <a:rPr lang="en-GB" sz="2300">
                <a:solidFill>
                  <a:srgbClr val="002060"/>
                </a:solidFill>
              </a:rPr>
              <a:t>In order to be able to challenge themselves and carry out tasks independently, children must be able to regulate their behaviour in the classroom. </a:t>
            </a:r>
            <a:endParaRPr sz="2300">
              <a:solidFill>
                <a:srgbClr val="00206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8"/>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4400"/>
              <a:buFont typeface="Corbel"/>
              <a:buNone/>
            </a:pPr>
            <a:r>
              <a:rPr lang="en-GB" sz="4400">
                <a:solidFill>
                  <a:srgbClr val="002060"/>
                </a:solidFill>
              </a:rPr>
              <a:t>Learning to Learn…</a:t>
            </a:r>
            <a:endParaRPr/>
          </a:p>
        </p:txBody>
      </p:sp>
      <p:pic>
        <p:nvPicPr>
          <p:cNvPr id="136" name="Google Shape;136;p8"/>
          <p:cNvPicPr preferRelativeResize="0"/>
          <p:nvPr>
            <p:ph idx="1" type="body"/>
          </p:nvPr>
        </p:nvPicPr>
        <p:blipFill rotWithShape="1">
          <a:blip r:embed="rId3">
            <a:alphaModFix/>
          </a:blip>
          <a:srcRect b="0" l="0" r="0" t="0"/>
          <a:stretch/>
        </p:blipFill>
        <p:spPr>
          <a:xfrm>
            <a:off x="3773423" y="425029"/>
            <a:ext cx="2367950" cy="2971366"/>
          </a:xfrm>
          <a:prstGeom prst="rect">
            <a:avLst/>
          </a:prstGeom>
          <a:noFill/>
          <a:ln>
            <a:noFill/>
          </a:ln>
        </p:spPr>
      </p:pic>
      <p:pic>
        <p:nvPicPr>
          <p:cNvPr id="137" name="Google Shape;137;p8"/>
          <p:cNvPicPr preferRelativeResize="0"/>
          <p:nvPr/>
        </p:nvPicPr>
        <p:blipFill rotWithShape="1">
          <a:blip r:embed="rId4">
            <a:alphaModFix/>
          </a:blip>
          <a:srcRect b="0" l="0" r="0" t="0"/>
          <a:stretch/>
        </p:blipFill>
        <p:spPr>
          <a:xfrm>
            <a:off x="6426996" y="455917"/>
            <a:ext cx="2377092" cy="2971365"/>
          </a:xfrm>
          <a:prstGeom prst="rect">
            <a:avLst/>
          </a:prstGeom>
          <a:noFill/>
          <a:ln>
            <a:noFill/>
          </a:ln>
        </p:spPr>
      </p:pic>
      <p:pic>
        <p:nvPicPr>
          <p:cNvPr id="138" name="Google Shape;138;p8"/>
          <p:cNvPicPr preferRelativeResize="0"/>
          <p:nvPr/>
        </p:nvPicPr>
        <p:blipFill rotWithShape="1">
          <a:blip r:embed="rId5">
            <a:alphaModFix/>
          </a:blip>
          <a:srcRect b="0" l="0" r="0" t="0"/>
          <a:stretch/>
        </p:blipFill>
        <p:spPr>
          <a:xfrm>
            <a:off x="9062155" y="451154"/>
            <a:ext cx="2358807" cy="2980508"/>
          </a:xfrm>
          <a:prstGeom prst="rect">
            <a:avLst/>
          </a:prstGeom>
          <a:noFill/>
          <a:ln>
            <a:noFill/>
          </a:ln>
        </p:spPr>
      </p:pic>
      <p:pic>
        <p:nvPicPr>
          <p:cNvPr id="139" name="Google Shape;139;p8"/>
          <p:cNvPicPr preferRelativeResize="0"/>
          <p:nvPr/>
        </p:nvPicPr>
        <p:blipFill rotWithShape="1">
          <a:blip r:embed="rId6">
            <a:alphaModFix/>
          </a:blip>
          <a:srcRect b="0" l="0" r="0" t="0"/>
          <a:stretch/>
        </p:blipFill>
        <p:spPr>
          <a:xfrm>
            <a:off x="3740674" y="3577803"/>
            <a:ext cx="2468519" cy="3071935"/>
          </a:xfrm>
          <a:prstGeom prst="rect">
            <a:avLst/>
          </a:prstGeom>
          <a:noFill/>
          <a:ln>
            <a:noFill/>
          </a:ln>
        </p:spPr>
      </p:pic>
      <p:pic>
        <p:nvPicPr>
          <p:cNvPr id="140" name="Google Shape;140;p8"/>
          <p:cNvPicPr preferRelativeResize="0"/>
          <p:nvPr/>
        </p:nvPicPr>
        <p:blipFill rotWithShape="1">
          <a:blip r:embed="rId7">
            <a:alphaModFix/>
          </a:blip>
          <a:srcRect b="0" l="0" r="0" t="0"/>
          <a:stretch/>
        </p:blipFill>
        <p:spPr>
          <a:xfrm>
            <a:off x="6393660" y="3577804"/>
            <a:ext cx="2441091" cy="3055871"/>
          </a:xfrm>
          <a:prstGeom prst="rect">
            <a:avLst/>
          </a:prstGeom>
          <a:noFill/>
          <a:ln>
            <a:noFill/>
          </a:ln>
        </p:spPr>
      </p:pic>
      <p:pic>
        <p:nvPicPr>
          <p:cNvPr id="141" name="Google Shape;141;p8"/>
          <p:cNvPicPr preferRelativeResize="0"/>
          <p:nvPr/>
        </p:nvPicPr>
        <p:blipFill rotWithShape="1">
          <a:blip r:embed="rId8">
            <a:alphaModFix/>
          </a:blip>
          <a:srcRect b="0" l="0" r="0" t="0"/>
          <a:stretch/>
        </p:blipFill>
        <p:spPr>
          <a:xfrm>
            <a:off x="9058482" y="3609916"/>
            <a:ext cx="2441091" cy="3035364"/>
          </a:xfrm>
          <a:prstGeom prst="rect">
            <a:avLst/>
          </a:prstGeom>
          <a:noFill/>
          <a:ln>
            <a:noFill/>
          </a:ln>
        </p:spPr>
      </p:pic>
      <p:sp>
        <p:nvSpPr>
          <p:cNvPr id="142" name="Google Shape;142;p8"/>
          <p:cNvSpPr/>
          <p:nvPr/>
        </p:nvSpPr>
        <p:spPr>
          <a:xfrm>
            <a:off x="-152400" y="125766"/>
            <a:ext cx="12344400"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rgbClr val="002060"/>
                </a:solidFill>
                <a:latin typeface="Corbel"/>
                <a:ea typeface="Corbel"/>
                <a:cs typeface="Corbel"/>
                <a:sym typeface="Corbel"/>
              </a:rPr>
              <a:t>Each half term, we focus on one of our Learning to Learn characters and Head Teacher certificates are awarded.</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10"/>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4800"/>
              <a:buFont typeface="Corbel"/>
              <a:buNone/>
            </a:pPr>
            <a:r>
              <a:rPr lang="en-GB" sz="4800">
                <a:solidFill>
                  <a:srgbClr val="002060"/>
                </a:solidFill>
              </a:rPr>
              <a:t>Zones of Regulation</a:t>
            </a:r>
            <a:endParaRPr/>
          </a:p>
        </p:txBody>
      </p:sp>
      <p:pic>
        <p:nvPicPr>
          <p:cNvPr id="148" name="Google Shape;148;p10"/>
          <p:cNvPicPr preferRelativeResize="0"/>
          <p:nvPr>
            <p:ph idx="1" type="body"/>
          </p:nvPr>
        </p:nvPicPr>
        <p:blipFill rotWithShape="1">
          <a:blip r:embed="rId3">
            <a:alphaModFix/>
          </a:blip>
          <a:srcRect b="0" l="0" r="0" t="0"/>
          <a:stretch/>
        </p:blipFill>
        <p:spPr>
          <a:xfrm>
            <a:off x="3574364" y="834888"/>
            <a:ext cx="8034540" cy="5264266"/>
          </a:xfrm>
          <a:prstGeom prst="rect">
            <a:avLst/>
          </a:prstGeom>
          <a:noFill/>
          <a:ln>
            <a:noFill/>
          </a:ln>
        </p:spPr>
      </p:pic>
      <p:sp>
        <p:nvSpPr>
          <p:cNvPr id="149" name="Google Shape;149;p10"/>
          <p:cNvSpPr/>
          <p:nvPr/>
        </p:nvSpPr>
        <p:spPr>
          <a:xfrm>
            <a:off x="152400" y="312940"/>
            <a:ext cx="1168510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rgbClr val="002060"/>
                </a:solidFill>
                <a:latin typeface="Corbel"/>
                <a:ea typeface="Corbel"/>
                <a:cs typeface="Corbel"/>
                <a:sym typeface="Corbel"/>
              </a:rPr>
              <a:t>We refer to the ‘Zones of Regulation’ to help pupils to think about their behaviour and how it impacts others.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11"/>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solidFill>
                  <a:srgbClr val="002060"/>
                </a:solidFill>
              </a:rPr>
              <a:t>Oracy</a:t>
            </a:r>
            <a:r>
              <a:rPr lang="en-GB" sz="4800"/>
              <a:t> </a:t>
            </a:r>
            <a:endParaRPr/>
          </a:p>
        </p:txBody>
      </p:sp>
      <p:sp>
        <p:nvSpPr>
          <p:cNvPr id="155" name="Google Shape;155;p11"/>
          <p:cNvSpPr txBox="1"/>
          <p:nvPr>
            <p:ph idx="1" type="body"/>
          </p:nvPr>
        </p:nvSpPr>
        <p:spPr>
          <a:xfrm>
            <a:off x="3568148" y="864108"/>
            <a:ext cx="8140148" cy="51206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000"/>
              <a:buNone/>
            </a:pPr>
            <a:r>
              <a:rPr lang="en-GB">
                <a:solidFill>
                  <a:schemeClr val="dk1"/>
                </a:solidFill>
              </a:rPr>
              <a:t>DfE: ‘The value of talk to children’s mastery of language is as important for writing as it is for reading. Pupils should be taught how to engage in dialogue that enhances learning. </a:t>
            </a:r>
            <a:endParaRPr/>
          </a:p>
          <a:p>
            <a:pPr indent="0" lvl="0" marL="0" rtl="0" algn="l">
              <a:lnSpc>
                <a:spcPct val="90000"/>
              </a:lnSpc>
              <a:spcBef>
                <a:spcPts val="1200"/>
              </a:spcBef>
              <a:spcAft>
                <a:spcPts val="0"/>
              </a:spcAft>
              <a:buSzPts val="2000"/>
              <a:buNone/>
            </a:pPr>
            <a:r>
              <a:rPr lang="en-GB">
                <a:solidFill>
                  <a:schemeClr val="dk1"/>
                </a:solidFill>
              </a:rPr>
              <a:t>Oracy is the ability to articulate ideas, develop understanding and engage with others through spoken language. </a:t>
            </a:r>
            <a:endParaRPr/>
          </a:p>
          <a:p>
            <a:pPr indent="0" lvl="0" marL="0" rtl="0" algn="l">
              <a:lnSpc>
                <a:spcPct val="90000"/>
              </a:lnSpc>
              <a:spcBef>
                <a:spcPts val="1200"/>
              </a:spcBef>
              <a:spcAft>
                <a:spcPts val="0"/>
              </a:spcAft>
              <a:buSzPts val="2000"/>
              <a:buNone/>
            </a:pPr>
            <a:r>
              <a:rPr lang="en-GB">
                <a:solidFill>
                  <a:schemeClr val="dk1"/>
                </a:solidFill>
              </a:rPr>
              <a:t>As we build a culture of oracy across the school, listen out for these specific terms from St Agatha’s Oracy Framework: physical; linguistic; cognitive; and social and emotional. </a:t>
            </a:r>
            <a:endParaRPr/>
          </a:p>
          <a:p>
            <a:pPr indent="0" lvl="0" marL="0" rtl="0" algn="l">
              <a:lnSpc>
                <a:spcPct val="90000"/>
              </a:lnSpc>
              <a:spcBef>
                <a:spcPts val="1200"/>
              </a:spcBef>
              <a:spcAft>
                <a:spcPts val="0"/>
              </a:spcAft>
              <a:buSzPts val="2000"/>
              <a:buNone/>
            </a:pPr>
            <a:r>
              <a:rPr lang="en-GB">
                <a:solidFill>
                  <a:schemeClr val="dk1"/>
                </a:solidFill>
              </a:rPr>
              <a:t>Oracy is learning to talk and learning through talk. This is a school priority for this academic year to improve both spoken and written language.  </a:t>
            </a:r>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p:txBody>
      </p:sp>
      <p:pic>
        <p:nvPicPr>
          <p:cNvPr id="156" name="Google Shape;156;p11"/>
          <p:cNvPicPr preferRelativeResize="0"/>
          <p:nvPr/>
        </p:nvPicPr>
        <p:blipFill rotWithShape="1">
          <a:blip r:embed="rId3">
            <a:alphaModFix/>
          </a:blip>
          <a:srcRect b="0" l="0" r="0" t="0"/>
          <a:stretch/>
        </p:blipFill>
        <p:spPr>
          <a:xfrm>
            <a:off x="4985335" y="4139462"/>
            <a:ext cx="5006774" cy="249957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13"/>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orbel"/>
              <a:buNone/>
            </a:pPr>
            <a:r>
              <a:rPr lang="en-GB" sz="6000">
                <a:solidFill>
                  <a:srgbClr val="002060"/>
                </a:solidFill>
              </a:rPr>
              <a:t>Spelling</a:t>
            </a:r>
            <a:r>
              <a:rPr lang="en-GB" sz="6000"/>
              <a:t> </a:t>
            </a:r>
            <a:endParaRPr/>
          </a:p>
        </p:txBody>
      </p:sp>
      <p:sp>
        <p:nvSpPr>
          <p:cNvPr id="162" name="Google Shape;162;p13"/>
          <p:cNvSpPr txBox="1"/>
          <p:nvPr>
            <p:ph idx="1" type="body"/>
          </p:nvPr>
        </p:nvSpPr>
        <p:spPr>
          <a:xfrm>
            <a:off x="3853226" y="568412"/>
            <a:ext cx="7315200" cy="5596718"/>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SzPts val="1800"/>
              <a:buNone/>
            </a:pPr>
            <a:r>
              <a:t/>
            </a:r>
            <a:endParaRPr sz="2200"/>
          </a:p>
          <a:p>
            <a:pPr indent="0" lvl="0" marL="0" rtl="0" algn="l">
              <a:spcBef>
                <a:spcPts val="0"/>
              </a:spcBef>
              <a:spcAft>
                <a:spcPts val="0"/>
              </a:spcAft>
              <a:buSzPts val="1800"/>
              <a:buNone/>
            </a:pPr>
            <a:r>
              <a:t/>
            </a:r>
            <a:endParaRPr sz="2200"/>
          </a:p>
          <a:p>
            <a:pPr indent="0" lvl="0" marL="0" rtl="0" algn="l">
              <a:spcBef>
                <a:spcPts val="0"/>
              </a:spcBef>
              <a:spcAft>
                <a:spcPts val="0"/>
              </a:spcAft>
              <a:buSzPts val="1800"/>
              <a:buNone/>
            </a:pPr>
            <a:r>
              <a:t/>
            </a:r>
            <a:endParaRPr sz="2200"/>
          </a:p>
          <a:p>
            <a:pPr indent="0" lvl="0" marL="0" rtl="0" algn="l">
              <a:spcBef>
                <a:spcPts val="0"/>
              </a:spcBef>
              <a:spcAft>
                <a:spcPts val="0"/>
              </a:spcAft>
              <a:buSzPts val="1800"/>
              <a:buNone/>
            </a:pPr>
            <a:r>
              <a:t/>
            </a:r>
            <a:endParaRPr sz="2200"/>
          </a:p>
          <a:p>
            <a:pPr indent="0" lvl="0" marL="0" rtl="0" algn="l">
              <a:spcBef>
                <a:spcPts val="0"/>
              </a:spcBef>
              <a:spcAft>
                <a:spcPts val="0"/>
              </a:spcAft>
              <a:buSzPts val="1800"/>
              <a:buNone/>
            </a:pPr>
            <a:r>
              <a:t/>
            </a:r>
            <a:endParaRPr sz="2200">
              <a:solidFill>
                <a:srgbClr val="002060"/>
              </a:solidFill>
            </a:endParaRPr>
          </a:p>
          <a:p>
            <a:pPr indent="0" lvl="0" marL="0" rtl="0" algn="l">
              <a:spcBef>
                <a:spcPts val="0"/>
              </a:spcBef>
              <a:spcAft>
                <a:spcPts val="0"/>
              </a:spcAft>
              <a:buClr>
                <a:schemeClr val="dk1"/>
              </a:buClr>
              <a:buSzPts val="1800"/>
              <a:buFont typeface="Arial"/>
              <a:buNone/>
            </a:pPr>
            <a:r>
              <a:rPr lang="en-GB" sz="2200">
                <a:solidFill>
                  <a:srgbClr val="002060"/>
                </a:solidFill>
              </a:rPr>
              <a:t>Spellings in Key Stage 2 are taught using a morphology approach. </a:t>
            </a:r>
            <a:endParaRPr sz="2400">
              <a:solidFill>
                <a:srgbClr val="002060"/>
              </a:solidFill>
            </a:endParaRPr>
          </a:p>
          <a:p>
            <a:pPr indent="0" lvl="0" marL="0" rtl="0" algn="l">
              <a:spcBef>
                <a:spcPts val="1200"/>
              </a:spcBef>
              <a:spcAft>
                <a:spcPts val="0"/>
              </a:spcAft>
              <a:buClr>
                <a:schemeClr val="dk1"/>
              </a:buClr>
              <a:buSzPts val="1800"/>
              <a:buFont typeface="Arial"/>
              <a:buNone/>
            </a:pPr>
            <a:r>
              <a:rPr lang="en-GB" sz="2200">
                <a:solidFill>
                  <a:srgbClr val="002060"/>
                </a:solidFill>
              </a:rPr>
              <a:t>Morphology is the study of the smallest units of meanings in language (morphemes) and is foundational to understanding how English words are structured. </a:t>
            </a:r>
            <a:endParaRPr sz="2400">
              <a:solidFill>
                <a:srgbClr val="002060"/>
              </a:solidFill>
            </a:endParaRPr>
          </a:p>
          <a:p>
            <a:pPr indent="0" lvl="0" marL="0" rtl="0" algn="l">
              <a:spcBef>
                <a:spcPts val="1200"/>
              </a:spcBef>
              <a:spcAft>
                <a:spcPts val="0"/>
              </a:spcAft>
              <a:buClr>
                <a:schemeClr val="dk1"/>
              </a:buClr>
              <a:buSzPts val="1800"/>
              <a:buFont typeface="Arial"/>
              <a:buNone/>
            </a:pPr>
            <a:r>
              <a:rPr lang="en-GB" sz="2200">
                <a:solidFill>
                  <a:srgbClr val="002060"/>
                </a:solidFill>
              </a:rPr>
              <a:t>There is a strong emphasis on spelling for writing.</a:t>
            </a:r>
            <a:endParaRPr sz="2400">
              <a:solidFill>
                <a:srgbClr val="002060"/>
              </a:solidFill>
            </a:endParaRPr>
          </a:p>
          <a:p>
            <a:pPr indent="0" lvl="0" marL="0" rtl="0" algn="l">
              <a:spcBef>
                <a:spcPts val="1200"/>
              </a:spcBef>
              <a:spcAft>
                <a:spcPts val="0"/>
              </a:spcAft>
              <a:buClr>
                <a:schemeClr val="dk1"/>
              </a:buClr>
              <a:buSzPts val="1800"/>
              <a:buFont typeface="Arial"/>
              <a:buNone/>
            </a:pPr>
            <a:r>
              <a:rPr lang="en-GB" sz="2200">
                <a:solidFill>
                  <a:srgbClr val="002060"/>
                </a:solidFill>
              </a:rPr>
              <a:t>Year group common exception spellings will be added to Google Classroom weekly. Please support your child in learning how to say and spell the words and their meaning. We will regularly check their progress.</a:t>
            </a:r>
            <a:endParaRPr sz="2200">
              <a:solidFill>
                <a:srgbClr val="002060"/>
              </a:solidFill>
            </a:endParaRPr>
          </a:p>
          <a:p>
            <a:pPr indent="0" lvl="0" marL="0" rtl="0" algn="l">
              <a:spcBef>
                <a:spcPts val="1200"/>
              </a:spcBef>
              <a:spcAft>
                <a:spcPts val="0"/>
              </a:spcAft>
              <a:buClr>
                <a:schemeClr val="dk1"/>
              </a:buClr>
              <a:buSzPts val="1800"/>
              <a:buFont typeface="Arial"/>
              <a:buNone/>
            </a:pPr>
            <a:r>
              <a:rPr lang="en-GB" sz="2200">
                <a:solidFill>
                  <a:srgbClr val="002060"/>
                </a:solidFill>
              </a:rPr>
              <a:t> </a:t>
            </a:r>
            <a:endParaRPr sz="2200">
              <a:solidFill>
                <a:srgbClr val="002060"/>
              </a:solidFill>
            </a:endParaRPr>
          </a:p>
          <a:p>
            <a:pPr indent="0" lvl="0" marL="0" rtl="0" algn="l">
              <a:spcBef>
                <a:spcPts val="1200"/>
              </a:spcBef>
              <a:spcAft>
                <a:spcPts val="0"/>
              </a:spcAft>
              <a:buSzPts val="1800"/>
              <a:buNone/>
            </a:pPr>
            <a:r>
              <a:rPr lang="en-GB" sz="2200">
                <a:solidFill>
                  <a:srgbClr val="002060"/>
                </a:solidFill>
              </a:rPr>
              <a:t> </a:t>
            </a:r>
            <a:endParaRPr sz="2800">
              <a:solidFill>
                <a:srgbClr val="002060"/>
              </a:solidFill>
            </a:endParaRPr>
          </a:p>
          <a:p>
            <a:pPr indent="0" lvl="0" marL="0" rtl="0" algn="l">
              <a:lnSpc>
                <a:spcPct val="90000"/>
              </a:lnSpc>
              <a:spcBef>
                <a:spcPts val="1200"/>
              </a:spcBef>
              <a:spcAft>
                <a:spcPts val="0"/>
              </a:spcAft>
              <a:buSzPts val="1800"/>
              <a:buNone/>
            </a:pPr>
            <a:r>
              <a:t/>
            </a:r>
            <a:endParaRPr sz="2200">
              <a:solidFill>
                <a:srgbClr val="FF0000"/>
              </a:solidFill>
            </a:endParaRPr>
          </a:p>
          <a:p>
            <a:pPr indent="0" lvl="0" marL="0" rtl="0" algn="l">
              <a:lnSpc>
                <a:spcPct val="90000"/>
              </a:lnSpc>
              <a:spcBef>
                <a:spcPts val="1200"/>
              </a:spcBef>
              <a:spcAft>
                <a:spcPts val="0"/>
              </a:spcAft>
              <a:buSzPts val="1800"/>
              <a:buNone/>
            </a:pPr>
            <a:r>
              <a:rPr lang="en-GB" sz="2200"/>
              <a:t> </a:t>
            </a:r>
            <a:endParaRPr sz="24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14"/>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6000"/>
              <a:buFont typeface="Corbel"/>
              <a:buNone/>
            </a:pPr>
            <a:r>
              <a:rPr lang="en-GB" sz="6000">
                <a:solidFill>
                  <a:srgbClr val="002060"/>
                </a:solidFill>
              </a:rPr>
              <a:t>Home Reading</a:t>
            </a:r>
            <a:endParaRPr/>
          </a:p>
        </p:txBody>
      </p:sp>
      <p:sp>
        <p:nvSpPr>
          <p:cNvPr id="168" name="Google Shape;168;p14"/>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182880" lvl="0" marL="182880" rtl="0" algn="just">
              <a:lnSpc>
                <a:spcPct val="90000"/>
              </a:lnSpc>
              <a:spcBef>
                <a:spcPts val="0"/>
              </a:spcBef>
              <a:spcAft>
                <a:spcPts val="0"/>
              </a:spcAft>
              <a:buSzPts val="2600"/>
              <a:buChar char="●"/>
            </a:pPr>
            <a:r>
              <a:rPr lang="en-GB" sz="2600">
                <a:solidFill>
                  <a:srgbClr val="002060"/>
                </a:solidFill>
              </a:rPr>
              <a:t>Reading – encourage your child to read regularly and read more challenging books with your child.</a:t>
            </a:r>
            <a:endParaRPr/>
          </a:p>
          <a:p>
            <a:pPr indent="-182880" lvl="0" marL="182880" rtl="0" algn="just">
              <a:lnSpc>
                <a:spcPct val="90000"/>
              </a:lnSpc>
              <a:spcBef>
                <a:spcPts val="1200"/>
              </a:spcBef>
              <a:spcAft>
                <a:spcPts val="0"/>
              </a:spcAft>
              <a:buSzPts val="2600"/>
              <a:buChar char="●"/>
            </a:pPr>
            <a:r>
              <a:rPr lang="en-GB" sz="2600">
                <a:solidFill>
                  <a:srgbClr val="002060"/>
                </a:solidFill>
              </a:rPr>
              <a:t>Listen to and read along with audio books.</a:t>
            </a:r>
            <a:endParaRPr/>
          </a:p>
          <a:p>
            <a:pPr indent="-182880" lvl="0" marL="182880" rtl="0" algn="just">
              <a:lnSpc>
                <a:spcPct val="90000"/>
              </a:lnSpc>
              <a:spcBef>
                <a:spcPts val="1200"/>
              </a:spcBef>
              <a:spcAft>
                <a:spcPts val="0"/>
              </a:spcAft>
              <a:buSzPts val="2600"/>
              <a:buChar char="●"/>
            </a:pPr>
            <a:r>
              <a:rPr lang="en-GB" sz="2600">
                <a:solidFill>
                  <a:srgbClr val="002060"/>
                </a:solidFill>
              </a:rPr>
              <a:t>Suitable newspapers, magazines, comics, recipes etc.</a:t>
            </a:r>
            <a:endParaRPr/>
          </a:p>
          <a:p>
            <a:pPr indent="-30480" lvl="0" marL="182880" rtl="0" algn="l">
              <a:lnSpc>
                <a:spcPct val="90000"/>
              </a:lnSpc>
              <a:spcBef>
                <a:spcPts val="1200"/>
              </a:spcBef>
              <a:spcAft>
                <a:spcPts val="0"/>
              </a:spcAft>
              <a:buSzPts val="2400"/>
              <a:buNone/>
            </a:pPr>
            <a:r>
              <a:t/>
            </a:r>
            <a:endParaRPr sz="2400"/>
          </a:p>
          <a:p>
            <a:pPr indent="0" lvl="0" marL="0" rtl="0" algn="l">
              <a:lnSpc>
                <a:spcPct val="90000"/>
              </a:lnSpc>
              <a:spcBef>
                <a:spcPts val="1200"/>
              </a:spcBef>
              <a:spcAft>
                <a:spcPts val="0"/>
              </a:spcAft>
              <a:buSzPts val="20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5"/>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600"/>
              <a:buFont typeface="Corbel"/>
              <a:buNone/>
            </a:pPr>
            <a:r>
              <a:rPr lang="en-GB">
                <a:solidFill>
                  <a:srgbClr val="002060"/>
                </a:solidFill>
              </a:rPr>
              <a:t>School Library</a:t>
            </a:r>
            <a:endParaRPr>
              <a:solidFill>
                <a:srgbClr val="002060"/>
              </a:solidFill>
            </a:endParaRPr>
          </a:p>
        </p:txBody>
      </p:sp>
      <p:sp>
        <p:nvSpPr>
          <p:cNvPr id="174" name="Google Shape;174;p15"/>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2800"/>
              <a:buChar char="●"/>
            </a:pPr>
            <a:r>
              <a:rPr lang="en-GB" sz="2800">
                <a:solidFill>
                  <a:srgbClr val="002060"/>
                </a:solidFill>
              </a:rPr>
              <a:t>The class will go to the library once a week. </a:t>
            </a:r>
            <a:endParaRPr/>
          </a:p>
          <a:p>
            <a:pPr indent="-182880" lvl="0" marL="182880" rtl="0" algn="l">
              <a:lnSpc>
                <a:spcPct val="90000"/>
              </a:lnSpc>
              <a:spcBef>
                <a:spcPts val="1200"/>
              </a:spcBef>
              <a:spcAft>
                <a:spcPts val="0"/>
              </a:spcAft>
              <a:buSzPts val="2800"/>
              <a:buChar char="●"/>
            </a:pPr>
            <a:r>
              <a:rPr lang="en-GB" sz="2800">
                <a:solidFill>
                  <a:srgbClr val="002060"/>
                </a:solidFill>
              </a:rPr>
              <a:t>They will be able to choose one book to take home.</a:t>
            </a:r>
            <a:endParaRPr/>
          </a:p>
          <a:p>
            <a:pPr indent="-182880" lvl="0" marL="182880" rtl="0" algn="l">
              <a:lnSpc>
                <a:spcPct val="90000"/>
              </a:lnSpc>
              <a:spcBef>
                <a:spcPts val="1200"/>
              </a:spcBef>
              <a:spcAft>
                <a:spcPts val="0"/>
              </a:spcAft>
              <a:buSzPts val="2800"/>
              <a:buChar char="●"/>
            </a:pPr>
            <a:r>
              <a:rPr lang="en-GB" sz="2800">
                <a:solidFill>
                  <a:srgbClr val="002060"/>
                </a:solidFill>
              </a:rPr>
              <a:t>Books must be returned before another can be taken out. </a:t>
            </a:r>
            <a:endParaRPr/>
          </a:p>
          <a:p>
            <a:pPr indent="-182880" lvl="0" marL="182880" rtl="0" algn="l">
              <a:lnSpc>
                <a:spcPct val="90000"/>
              </a:lnSpc>
              <a:spcBef>
                <a:spcPts val="1200"/>
              </a:spcBef>
              <a:spcAft>
                <a:spcPts val="0"/>
              </a:spcAft>
              <a:buSzPts val="2800"/>
              <a:buChar char="●"/>
            </a:pPr>
            <a:r>
              <a:rPr lang="en-GB" sz="2800">
                <a:solidFill>
                  <a:srgbClr val="002060"/>
                </a:solidFill>
              </a:rPr>
              <a:t>Library day is on Mondays (Flamingos) and Tuesdays (Pelicans)</a:t>
            </a:r>
            <a:endParaRPr b="1" i="1" sz="2800" u="sng">
              <a:solidFill>
                <a:srgbClr val="002060"/>
              </a:solidFill>
            </a:endParaRPr>
          </a:p>
          <a:p>
            <a:pPr indent="-55880" lvl="0" marL="182880" rtl="0" algn="l">
              <a:lnSpc>
                <a:spcPct val="90000"/>
              </a:lnSpc>
              <a:spcBef>
                <a:spcPts val="1200"/>
              </a:spcBef>
              <a:spcAft>
                <a:spcPts val="0"/>
              </a:spcAft>
              <a:buSzPts val="20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6"/>
          <p:cNvSpPr txBox="1"/>
          <p:nvPr>
            <p:ph type="title"/>
          </p:nvPr>
        </p:nvSpPr>
        <p:spPr>
          <a:xfrm>
            <a:off x="252925" y="1123825"/>
            <a:ext cx="3092100" cy="4601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6000"/>
              <a:buFont typeface="Corbel"/>
              <a:buNone/>
            </a:pPr>
            <a:r>
              <a:rPr lang="en-GB" sz="6000">
                <a:solidFill>
                  <a:srgbClr val="002060"/>
                </a:solidFill>
              </a:rPr>
              <a:t>Home Learning </a:t>
            </a:r>
            <a:endParaRPr/>
          </a:p>
        </p:txBody>
      </p:sp>
      <p:sp>
        <p:nvSpPr>
          <p:cNvPr id="180" name="Google Shape;180;p16"/>
          <p:cNvSpPr txBox="1"/>
          <p:nvPr>
            <p:ph idx="1" type="body"/>
          </p:nvPr>
        </p:nvSpPr>
        <p:spPr>
          <a:xfrm>
            <a:off x="3869268" y="736600"/>
            <a:ext cx="7315200" cy="5635171"/>
          </a:xfrm>
          <a:prstGeom prst="rect">
            <a:avLst/>
          </a:prstGeom>
          <a:noFill/>
          <a:ln>
            <a:noFill/>
          </a:ln>
        </p:spPr>
        <p:txBody>
          <a:bodyPr anchorCtr="0" anchor="ctr" bIns="45700" lIns="91425" spcFirstLastPara="1" rIns="91425" wrap="square" tIns="45700">
            <a:normAutofit lnSpcReduction="10000"/>
          </a:bodyPr>
          <a:lstStyle/>
          <a:p>
            <a:pPr indent="0" lvl="0" marL="0" rtl="0" algn="l">
              <a:lnSpc>
                <a:spcPct val="90000"/>
              </a:lnSpc>
              <a:spcBef>
                <a:spcPts val="1200"/>
              </a:spcBef>
              <a:spcAft>
                <a:spcPts val="0"/>
              </a:spcAft>
              <a:buNone/>
            </a:pPr>
            <a:r>
              <a:t/>
            </a:r>
            <a:endParaRPr>
              <a:solidFill>
                <a:srgbClr val="002060"/>
              </a:solidFill>
            </a:endParaRPr>
          </a:p>
          <a:p>
            <a:pPr indent="-195263" lvl="0" marL="182880" rtl="0" algn="l">
              <a:lnSpc>
                <a:spcPct val="90000"/>
              </a:lnSpc>
              <a:spcBef>
                <a:spcPts val="1200"/>
              </a:spcBef>
              <a:spcAft>
                <a:spcPts val="0"/>
              </a:spcAft>
              <a:buClr>
                <a:srgbClr val="002060"/>
              </a:buClr>
              <a:buSzPts val="2600"/>
              <a:buChar char="●"/>
            </a:pPr>
            <a:r>
              <a:rPr lang="en-GB" sz="2600">
                <a:solidFill>
                  <a:srgbClr val="002060"/>
                </a:solidFill>
              </a:rPr>
              <a:t>Comprehension and SPaG  (CGP books) set on alternate Mondays</a:t>
            </a:r>
            <a:endParaRPr>
              <a:solidFill>
                <a:srgbClr val="002060"/>
              </a:solidFill>
            </a:endParaRPr>
          </a:p>
          <a:p>
            <a:pPr indent="-195263" lvl="0" marL="182880" rtl="0" algn="l">
              <a:lnSpc>
                <a:spcPct val="90000"/>
              </a:lnSpc>
              <a:spcBef>
                <a:spcPts val="1200"/>
              </a:spcBef>
              <a:spcAft>
                <a:spcPts val="0"/>
              </a:spcAft>
              <a:buClr>
                <a:srgbClr val="002060"/>
              </a:buClr>
              <a:buSzPts val="2600"/>
              <a:buChar char="●"/>
            </a:pPr>
            <a:r>
              <a:rPr lang="en-GB" sz="2600">
                <a:solidFill>
                  <a:srgbClr val="002060"/>
                </a:solidFill>
              </a:rPr>
              <a:t>Maths (CGP books) set every Monday</a:t>
            </a:r>
            <a:endParaRPr>
              <a:solidFill>
                <a:srgbClr val="002060"/>
              </a:solidFill>
            </a:endParaRPr>
          </a:p>
          <a:p>
            <a:pPr indent="-195263" lvl="0" marL="182880" rtl="0" algn="l">
              <a:lnSpc>
                <a:spcPct val="90000"/>
              </a:lnSpc>
              <a:spcBef>
                <a:spcPts val="1200"/>
              </a:spcBef>
              <a:spcAft>
                <a:spcPts val="0"/>
              </a:spcAft>
              <a:buClr>
                <a:srgbClr val="002060"/>
              </a:buClr>
              <a:buSzPts val="2600"/>
              <a:buChar char="●"/>
            </a:pPr>
            <a:r>
              <a:rPr lang="en-GB" sz="2600">
                <a:solidFill>
                  <a:srgbClr val="002060"/>
                </a:solidFill>
              </a:rPr>
              <a:t>CGP homework should be marked and corrected as part of the home learning (this is not done at school)</a:t>
            </a:r>
            <a:endParaRPr sz="2600">
              <a:solidFill>
                <a:srgbClr val="002060"/>
              </a:solidFill>
            </a:endParaRPr>
          </a:p>
          <a:p>
            <a:pPr indent="-195263" lvl="0" marL="182880" rtl="0" algn="l">
              <a:lnSpc>
                <a:spcPct val="90000"/>
              </a:lnSpc>
              <a:spcBef>
                <a:spcPts val="1200"/>
              </a:spcBef>
              <a:spcAft>
                <a:spcPts val="0"/>
              </a:spcAft>
              <a:buClr>
                <a:srgbClr val="002060"/>
              </a:buClr>
              <a:buSzPts val="2600"/>
              <a:buChar char="●"/>
            </a:pPr>
            <a:r>
              <a:rPr lang="en-GB" sz="2600">
                <a:solidFill>
                  <a:srgbClr val="002060"/>
                </a:solidFill>
              </a:rPr>
              <a:t>Weekly spellings</a:t>
            </a:r>
            <a:endParaRPr sz="2600">
              <a:solidFill>
                <a:srgbClr val="002060"/>
              </a:solidFill>
            </a:endParaRPr>
          </a:p>
          <a:p>
            <a:pPr indent="-195263" lvl="0" marL="182880" rtl="0" algn="l">
              <a:lnSpc>
                <a:spcPct val="90000"/>
              </a:lnSpc>
              <a:spcBef>
                <a:spcPts val="1200"/>
              </a:spcBef>
              <a:spcAft>
                <a:spcPts val="0"/>
              </a:spcAft>
              <a:buClr>
                <a:srgbClr val="002060"/>
              </a:buClr>
              <a:buSzPts val="2600"/>
              <a:buChar char="●"/>
            </a:pPr>
            <a:r>
              <a:rPr lang="en-GB" sz="2600">
                <a:solidFill>
                  <a:srgbClr val="002060"/>
                </a:solidFill>
              </a:rPr>
              <a:t>All Home Learning books to be in school every Monday.</a:t>
            </a:r>
            <a:endParaRPr sz="2600">
              <a:solidFill>
                <a:srgbClr val="002060"/>
              </a:solidFill>
            </a:endParaRPr>
          </a:p>
          <a:p>
            <a:pPr indent="-195263" lvl="0" marL="182880" rtl="0" algn="l">
              <a:spcBef>
                <a:spcPts val="1200"/>
              </a:spcBef>
              <a:spcAft>
                <a:spcPts val="0"/>
              </a:spcAft>
              <a:buClr>
                <a:srgbClr val="002060"/>
              </a:buClr>
              <a:buSzPts val="2600"/>
              <a:buChar char="●"/>
            </a:pPr>
            <a:r>
              <a:rPr lang="en-GB" sz="2600">
                <a:solidFill>
                  <a:srgbClr val="002060"/>
                </a:solidFill>
              </a:rPr>
              <a:t>Reading every day – at least once a week with an adult</a:t>
            </a:r>
            <a:endParaRPr sz="2600">
              <a:solidFill>
                <a:srgbClr val="002060"/>
              </a:solidFill>
            </a:endParaRPr>
          </a:p>
          <a:p>
            <a:pPr indent="0" lvl="0" marL="0" rtl="0" algn="l">
              <a:lnSpc>
                <a:spcPct val="90000"/>
              </a:lnSpc>
              <a:spcBef>
                <a:spcPts val="1200"/>
              </a:spcBef>
              <a:spcAft>
                <a:spcPts val="0"/>
              </a:spcAft>
              <a:buSzPts val="3600"/>
              <a:buNone/>
            </a:pPr>
            <a:r>
              <a:t/>
            </a:r>
            <a:endParaRPr sz="3600">
              <a:solidFill>
                <a:srgbClr val="00206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7"/>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5400"/>
              <a:buFont typeface="Corbel"/>
              <a:buNone/>
            </a:pPr>
            <a:r>
              <a:rPr lang="en-GB" sz="5400">
                <a:solidFill>
                  <a:srgbClr val="002060"/>
                </a:solidFill>
              </a:rPr>
              <a:t>Uniform</a:t>
            </a:r>
            <a:endParaRPr/>
          </a:p>
        </p:txBody>
      </p:sp>
      <p:sp>
        <p:nvSpPr>
          <p:cNvPr id="186" name="Google Shape;186;p17"/>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Clr>
                <a:srgbClr val="002060"/>
              </a:buClr>
              <a:buSzPts val="2400"/>
              <a:buChar char="●"/>
            </a:pPr>
            <a:r>
              <a:rPr lang="en-GB" sz="2400">
                <a:solidFill>
                  <a:srgbClr val="002060"/>
                </a:solidFill>
              </a:rPr>
              <a:t>Full school uniform – Winter / Summer</a:t>
            </a:r>
            <a:endParaRPr>
              <a:solidFill>
                <a:srgbClr val="002060"/>
              </a:solidFill>
            </a:endParaRPr>
          </a:p>
          <a:p>
            <a:pPr indent="-182880" lvl="0" marL="182880" rtl="0" algn="l">
              <a:lnSpc>
                <a:spcPct val="90000"/>
              </a:lnSpc>
              <a:spcBef>
                <a:spcPts val="1200"/>
              </a:spcBef>
              <a:spcAft>
                <a:spcPts val="0"/>
              </a:spcAft>
              <a:buClr>
                <a:srgbClr val="002060"/>
              </a:buClr>
              <a:buSzPts val="2400"/>
              <a:buChar char="●"/>
            </a:pPr>
            <a:r>
              <a:rPr lang="en-GB" sz="2400">
                <a:solidFill>
                  <a:srgbClr val="002060"/>
                </a:solidFill>
              </a:rPr>
              <a:t>Suitable outdoor coat appropriate for the weather; we will still use the playground if it is raining (not torrential)</a:t>
            </a:r>
            <a:endParaRPr sz="2400">
              <a:solidFill>
                <a:srgbClr val="002060"/>
              </a:solidFill>
            </a:endParaRPr>
          </a:p>
          <a:p>
            <a:pPr indent="-182880" lvl="0" marL="182880" rtl="0" algn="l">
              <a:lnSpc>
                <a:spcPct val="90000"/>
              </a:lnSpc>
              <a:spcBef>
                <a:spcPts val="1200"/>
              </a:spcBef>
              <a:spcAft>
                <a:spcPts val="0"/>
              </a:spcAft>
              <a:buClr>
                <a:srgbClr val="002060"/>
              </a:buClr>
              <a:buSzPts val="2400"/>
              <a:buChar char="●"/>
            </a:pPr>
            <a:r>
              <a:rPr lang="en-GB" sz="2400">
                <a:solidFill>
                  <a:srgbClr val="002060"/>
                </a:solidFill>
              </a:rPr>
              <a:t>Smart haircuts, no “designer lines”</a:t>
            </a:r>
            <a:endParaRPr>
              <a:solidFill>
                <a:srgbClr val="002060"/>
              </a:solidFill>
            </a:endParaRPr>
          </a:p>
          <a:p>
            <a:pPr indent="-182880" lvl="0" marL="182880" rtl="0" algn="l">
              <a:lnSpc>
                <a:spcPct val="90000"/>
              </a:lnSpc>
              <a:spcBef>
                <a:spcPts val="1200"/>
              </a:spcBef>
              <a:spcAft>
                <a:spcPts val="0"/>
              </a:spcAft>
              <a:buClr>
                <a:srgbClr val="002060"/>
              </a:buClr>
              <a:buSzPts val="2400"/>
              <a:buChar char="●"/>
            </a:pPr>
            <a:r>
              <a:rPr lang="en-GB" sz="2400">
                <a:solidFill>
                  <a:srgbClr val="002060"/>
                </a:solidFill>
              </a:rPr>
              <a:t>Small, plain hair accessories in school colours and long hair tied back</a:t>
            </a:r>
            <a:endParaRPr>
              <a:solidFill>
                <a:srgbClr val="002060"/>
              </a:solidFill>
            </a:endParaRPr>
          </a:p>
          <a:p>
            <a:pPr indent="-182880" lvl="0" marL="182880" rtl="0" algn="l">
              <a:lnSpc>
                <a:spcPct val="90000"/>
              </a:lnSpc>
              <a:spcBef>
                <a:spcPts val="1200"/>
              </a:spcBef>
              <a:spcAft>
                <a:spcPts val="0"/>
              </a:spcAft>
              <a:buClr>
                <a:srgbClr val="002060"/>
              </a:buClr>
              <a:buSzPts val="2400"/>
              <a:buChar char="●"/>
            </a:pPr>
            <a:r>
              <a:rPr lang="en-GB" sz="2400">
                <a:solidFill>
                  <a:srgbClr val="002060"/>
                </a:solidFill>
              </a:rPr>
              <a:t>Small stud earrings (removed on PE days)</a:t>
            </a:r>
            <a:endParaRPr>
              <a:solidFill>
                <a:srgbClr val="002060"/>
              </a:solidFill>
            </a:endParaRPr>
          </a:p>
          <a:p>
            <a:pPr indent="-182880" lvl="0" marL="182880" rtl="0" algn="l">
              <a:lnSpc>
                <a:spcPct val="90000"/>
              </a:lnSpc>
              <a:spcBef>
                <a:spcPts val="1200"/>
              </a:spcBef>
              <a:spcAft>
                <a:spcPts val="0"/>
              </a:spcAft>
              <a:buClr>
                <a:srgbClr val="002060"/>
              </a:buClr>
              <a:buSzPts val="2400"/>
              <a:buChar char="●"/>
            </a:pPr>
            <a:r>
              <a:rPr lang="en-GB" sz="2400">
                <a:solidFill>
                  <a:srgbClr val="002060"/>
                </a:solidFill>
              </a:rPr>
              <a:t>Watch – no other jewellery or nail varnish </a:t>
            </a:r>
            <a:endParaRPr>
              <a:solidFill>
                <a:srgbClr val="002060"/>
              </a:solidFill>
            </a:endParaRPr>
          </a:p>
          <a:p>
            <a:pPr indent="-182880" lvl="0" marL="182880" rtl="0" algn="l">
              <a:lnSpc>
                <a:spcPct val="90000"/>
              </a:lnSpc>
              <a:spcBef>
                <a:spcPts val="1200"/>
              </a:spcBef>
              <a:spcAft>
                <a:spcPts val="0"/>
              </a:spcAft>
              <a:buClr>
                <a:srgbClr val="002060"/>
              </a:buClr>
              <a:buSzPts val="2400"/>
              <a:buChar char="●"/>
            </a:pPr>
            <a:r>
              <a:rPr lang="en-GB" sz="2400">
                <a:solidFill>
                  <a:srgbClr val="002060"/>
                </a:solidFill>
              </a:rPr>
              <a:t>Year 6 ties (with the winter uniform)</a:t>
            </a:r>
            <a:endParaRPr>
              <a:solidFill>
                <a:srgbClr val="002060"/>
              </a:solidFill>
            </a:endParaRPr>
          </a:p>
          <a:p>
            <a:pPr indent="-182880" lvl="0" marL="182880" rtl="0" algn="l">
              <a:lnSpc>
                <a:spcPct val="90000"/>
              </a:lnSpc>
              <a:spcBef>
                <a:spcPts val="1200"/>
              </a:spcBef>
              <a:spcAft>
                <a:spcPts val="0"/>
              </a:spcAft>
              <a:buClr>
                <a:srgbClr val="002060"/>
              </a:buClr>
              <a:buSzPts val="2400"/>
              <a:buChar char="●"/>
            </a:pPr>
            <a:r>
              <a:rPr lang="en-GB" sz="2400">
                <a:solidFill>
                  <a:srgbClr val="002060"/>
                </a:solidFill>
              </a:rPr>
              <a:t>Water bottle – suitable lid/top!</a:t>
            </a:r>
            <a:endParaRPr>
              <a:solidFill>
                <a:srgbClr val="00206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8"/>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5400"/>
              <a:buFont typeface="Corbel"/>
              <a:buNone/>
            </a:pPr>
            <a:r>
              <a:rPr lang="en-GB" sz="5400">
                <a:solidFill>
                  <a:srgbClr val="002060"/>
                </a:solidFill>
              </a:rPr>
              <a:t>PE </a:t>
            </a:r>
            <a:endParaRPr/>
          </a:p>
        </p:txBody>
      </p:sp>
      <p:sp>
        <p:nvSpPr>
          <p:cNvPr id="192" name="Google Shape;192;p18"/>
          <p:cNvSpPr txBox="1"/>
          <p:nvPr>
            <p:ph idx="1" type="body"/>
          </p:nvPr>
        </p:nvSpPr>
        <p:spPr>
          <a:xfrm>
            <a:off x="3853226" y="553673"/>
            <a:ext cx="7315200" cy="5479202"/>
          </a:xfrm>
          <a:prstGeom prst="rect">
            <a:avLst/>
          </a:prstGeom>
          <a:noFill/>
          <a:ln>
            <a:noFill/>
          </a:ln>
        </p:spPr>
        <p:txBody>
          <a:bodyPr anchorCtr="0" anchor="ctr" bIns="45700" lIns="91425" spcFirstLastPara="1" rIns="91425" wrap="square" tIns="45700">
            <a:normAutofit fontScale="40000" lnSpcReduction="20000"/>
          </a:bodyPr>
          <a:lstStyle/>
          <a:p>
            <a:pPr indent="0" lvl="0" marL="0" rtl="0" algn="l">
              <a:lnSpc>
                <a:spcPct val="90000"/>
              </a:lnSpc>
              <a:spcBef>
                <a:spcPts val="0"/>
              </a:spcBef>
              <a:spcAft>
                <a:spcPts val="0"/>
              </a:spcAft>
              <a:buSzPct val="100000"/>
              <a:buNone/>
            </a:pPr>
            <a:r>
              <a:t/>
            </a:r>
            <a:endParaRPr b="1" sz="2200">
              <a:solidFill>
                <a:srgbClr val="002060"/>
              </a:solidFill>
            </a:endParaRPr>
          </a:p>
          <a:p>
            <a:pPr indent="0" lvl="0" marL="0" rtl="0" algn="l">
              <a:lnSpc>
                <a:spcPct val="90000"/>
              </a:lnSpc>
              <a:spcBef>
                <a:spcPts val="1200"/>
              </a:spcBef>
              <a:spcAft>
                <a:spcPts val="0"/>
              </a:spcAft>
              <a:buSzPct val="51952"/>
              <a:buNone/>
            </a:pPr>
            <a:r>
              <a:rPr b="1" lang="en-GB" sz="4235">
                <a:solidFill>
                  <a:srgbClr val="002060"/>
                </a:solidFill>
              </a:rPr>
              <a:t>PE Days - </a:t>
            </a:r>
            <a:r>
              <a:rPr lang="en-GB" sz="4235">
                <a:solidFill>
                  <a:srgbClr val="002060"/>
                </a:solidFill>
              </a:rPr>
              <a:t>Wednesday</a:t>
            </a:r>
            <a:r>
              <a:rPr lang="en-GB" sz="4235">
                <a:solidFill>
                  <a:srgbClr val="002060"/>
                </a:solidFill>
              </a:rPr>
              <a:t> and Friday in Autumn (Spring and Summer Term - tbc</a:t>
            </a:r>
            <a:r>
              <a:rPr lang="en-GB" sz="3235">
                <a:solidFill>
                  <a:srgbClr val="002060"/>
                </a:solidFill>
              </a:rPr>
              <a:t>) </a:t>
            </a:r>
            <a:endParaRPr sz="3035">
              <a:solidFill>
                <a:srgbClr val="002060"/>
              </a:solidFill>
            </a:endParaRPr>
          </a:p>
          <a:p>
            <a:pPr indent="0" lvl="0" marL="0" rtl="0" algn="l">
              <a:lnSpc>
                <a:spcPct val="90000"/>
              </a:lnSpc>
              <a:spcBef>
                <a:spcPts val="1200"/>
              </a:spcBef>
              <a:spcAft>
                <a:spcPts val="0"/>
              </a:spcAft>
              <a:buSzPct val="52381"/>
              <a:buNone/>
            </a:pPr>
            <a:r>
              <a:t/>
            </a:r>
            <a:endParaRPr sz="4200">
              <a:solidFill>
                <a:srgbClr val="002060"/>
              </a:solidFill>
            </a:endParaRPr>
          </a:p>
          <a:p>
            <a:pPr indent="0" lvl="0" marL="182880" rtl="0" algn="l">
              <a:spcBef>
                <a:spcPts val="0"/>
              </a:spcBef>
              <a:spcAft>
                <a:spcPts val="0"/>
              </a:spcAft>
              <a:buNone/>
            </a:pPr>
            <a:r>
              <a:rPr lang="en-GB" sz="4700" u="sng">
                <a:solidFill>
                  <a:srgbClr val="002060"/>
                </a:solidFill>
              </a:rPr>
              <a:t>Winter uniform</a:t>
            </a:r>
            <a:endParaRPr sz="4700">
              <a:solidFill>
                <a:srgbClr val="002060"/>
              </a:solidFill>
            </a:endParaRPr>
          </a:p>
          <a:p>
            <a:pPr indent="-187960" lvl="0" marL="182880" rtl="0" algn="l">
              <a:spcBef>
                <a:spcPts val="1200"/>
              </a:spcBef>
              <a:spcAft>
                <a:spcPts val="0"/>
              </a:spcAft>
              <a:buClr>
                <a:srgbClr val="002060"/>
              </a:buClr>
              <a:buSzPct val="100000"/>
              <a:buFont typeface="Corbel"/>
              <a:buChar char="●"/>
            </a:pPr>
            <a:r>
              <a:rPr lang="en-GB" sz="4700">
                <a:solidFill>
                  <a:srgbClr val="002060"/>
                </a:solidFill>
              </a:rPr>
              <a:t>White PE t-shirt</a:t>
            </a:r>
            <a:endParaRPr sz="4700">
              <a:solidFill>
                <a:srgbClr val="002060"/>
              </a:solidFill>
            </a:endParaRPr>
          </a:p>
          <a:p>
            <a:pPr indent="-187960" lvl="0" marL="182880" rtl="0" algn="l">
              <a:spcBef>
                <a:spcPts val="1200"/>
              </a:spcBef>
              <a:spcAft>
                <a:spcPts val="0"/>
              </a:spcAft>
              <a:buClr>
                <a:srgbClr val="002060"/>
              </a:buClr>
              <a:buSzPct val="100000"/>
              <a:buFont typeface="Corbel"/>
              <a:buChar char="●"/>
            </a:pPr>
            <a:r>
              <a:rPr lang="en-GB" sz="4700">
                <a:solidFill>
                  <a:srgbClr val="002060"/>
                </a:solidFill>
              </a:rPr>
              <a:t>Navy tracksuit bottoms</a:t>
            </a:r>
            <a:endParaRPr sz="4700">
              <a:solidFill>
                <a:srgbClr val="002060"/>
              </a:solidFill>
            </a:endParaRPr>
          </a:p>
          <a:p>
            <a:pPr indent="-187960" lvl="0" marL="182880" rtl="0" algn="l">
              <a:spcBef>
                <a:spcPts val="1200"/>
              </a:spcBef>
              <a:spcAft>
                <a:spcPts val="0"/>
              </a:spcAft>
              <a:buClr>
                <a:srgbClr val="002060"/>
              </a:buClr>
              <a:buSzPct val="100000"/>
              <a:buFont typeface="Corbel"/>
              <a:buChar char="●"/>
            </a:pPr>
            <a:r>
              <a:rPr lang="en-GB" sz="4700">
                <a:solidFill>
                  <a:srgbClr val="002060"/>
                </a:solidFill>
              </a:rPr>
              <a:t>Red school tracksuit top</a:t>
            </a:r>
            <a:endParaRPr sz="4700">
              <a:solidFill>
                <a:srgbClr val="002060"/>
              </a:solidFill>
            </a:endParaRPr>
          </a:p>
          <a:p>
            <a:pPr indent="-187960" lvl="0" marL="182880" rtl="0" algn="l">
              <a:spcBef>
                <a:spcPts val="1200"/>
              </a:spcBef>
              <a:spcAft>
                <a:spcPts val="0"/>
              </a:spcAft>
              <a:buClr>
                <a:srgbClr val="002060"/>
              </a:buClr>
              <a:buSzPct val="100000"/>
              <a:buFont typeface="Corbel"/>
              <a:buChar char="●"/>
            </a:pPr>
            <a:r>
              <a:rPr lang="en-GB" sz="4700">
                <a:solidFill>
                  <a:srgbClr val="002060"/>
                </a:solidFill>
              </a:rPr>
              <a:t>Sports trainers - not fashion trainers </a:t>
            </a:r>
            <a:endParaRPr sz="4700">
              <a:solidFill>
                <a:srgbClr val="002060"/>
              </a:solidFill>
            </a:endParaRPr>
          </a:p>
          <a:p>
            <a:pPr indent="-187960" lvl="0" marL="182880" rtl="0" algn="l">
              <a:spcBef>
                <a:spcPts val="1200"/>
              </a:spcBef>
              <a:spcAft>
                <a:spcPts val="0"/>
              </a:spcAft>
              <a:buClr>
                <a:srgbClr val="002060"/>
              </a:buClr>
              <a:buSzPct val="100000"/>
              <a:buFont typeface="Corbel"/>
              <a:buChar char="●"/>
            </a:pPr>
            <a:r>
              <a:rPr lang="en-GB" sz="4700">
                <a:solidFill>
                  <a:srgbClr val="002060"/>
                </a:solidFill>
              </a:rPr>
              <a:t>Only the school logo is to be worn on clothing including socks </a:t>
            </a:r>
            <a:endParaRPr sz="4700">
              <a:solidFill>
                <a:srgbClr val="002060"/>
              </a:solidFill>
            </a:endParaRPr>
          </a:p>
          <a:p>
            <a:pPr indent="0" lvl="0" marL="182880" rtl="0" algn="l">
              <a:spcBef>
                <a:spcPts val="1200"/>
              </a:spcBef>
              <a:spcAft>
                <a:spcPts val="0"/>
              </a:spcAft>
              <a:buNone/>
            </a:pPr>
            <a:r>
              <a:t/>
            </a:r>
            <a:endParaRPr sz="4700">
              <a:solidFill>
                <a:srgbClr val="002060"/>
              </a:solidFill>
            </a:endParaRPr>
          </a:p>
          <a:p>
            <a:pPr indent="0" lvl="0" marL="182880" rtl="0" algn="l">
              <a:spcBef>
                <a:spcPts val="1200"/>
              </a:spcBef>
              <a:spcAft>
                <a:spcPts val="0"/>
              </a:spcAft>
              <a:buNone/>
            </a:pPr>
            <a:r>
              <a:rPr lang="en-GB" sz="4700" u="sng">
                <a:solidFill>
                  <a:srgbClr val="002060"/>
                </a:solidFill>
              </a:rPr>
              <a:t>Summer uniform</a:t>
            </a:r>
            <a:r>
              <a:rPr lang="en-GB" sz="4700">
                <a:solidFill>
                  <a:srgbClr val="002060"/>
                </a:solidFill>
              </a:rPr>
              <a:t> </a:t>
            </a:r>
            <a:endParaRPr sz="4700">
              <a:solidFill>
                <a:srgbClr val="002060"/>
              </a:solidFill>
            </a:endParaRPr>
          </a:p>
          <a:p>
            <a:pPr indent="-187960" lvl="0" marL="182880" rtl="0" algn="l">
              <a:spcBef>
                <a:spcPts val="1200"/>
              </a:spcBef>
              <a:spcAft>
                <a:spcPts val="0"/>
              </a:spcAft>
              <a:buClr>
                <a:srgbClr val="002060"/>
              </a:buClr>
              <a:buSzPct val="100000"/>
              <a:buFont typeface="Corbel"/>
              <a:buChar char="●"/>
            </a:pPr>
            <a:r>
              <a:rPr lang="en-GB" sz="4700">
                <a:solidFill>
                  <a:srgbClr val="002060"/>
                </a:solidFill>
              </a:rPr>
              <a:t>White PE t-shirt</a:t>
            </a:r>
            <a:endParaRPr sz="4700">
              <a:solidFill>
                <a:srgbClr val="002060"/>
              </a:solidFill>
            </a:endParaRPr>
          </a:p>
          <a:p>
            <a:pPr indent="-187960" lvl="0" marL="182880" rtl="0" algn="l">
              <a:spcBef>
                <a:spcPts val="1200"/>
              </a:spcBef>
              <a:spcAft>
                <a:spcPts val="0"/>
              </a:spcAft>
              <a:buClr>
                <a:srgbClr val="002060"/>
              </a:buClr>
              <a:buSzPct val="100000"/>
              <a:buFont typeface="Corbel"/>
              <a:buChar char="●"/>
            </a:pPr>
            <a:r>
              <a:rPr lang="en-GB" sz="4700">
                <a:solidFill>
                  <a:srgbClr val="002060"/>
                </a:solidFill>
              </a:rPr>
              <a:t>Red shorts</a:t>
            </a:r>
            <a:endParaRPr sz="4700">
              <a:solidFill>
                <a:srgbClr val="002060"/>
              </a:solidFill>
            </a:endParaRPr>
          </a:p>
          <a:p>
            <a:pPr indent="-187960" lvl="0" marL="182880" rtl="0" algn="l">
              <a:spcBef>
                <a:spcPts val="1200"/>
              </a:spcBef>
              <a:spcAft>
                <a:spcPts val="0"/>
              </a:spcAft>
              <a:buClr>
                <a:srgbClr val="002060"/>
              </a:buClr>
              <a:buSzPct val="100000"/>
              <a:buFont typeface="Corbel"/>
              <a:buChar char="●"/>
            </a:pPr>
            <a:r>
              <a:rPr lang="en-GB" sz="4700">
                <a:solidFill>
                  <a:srgbClr val="002060"/>
                </a:solidFill>
              </a:rPr>
              <a:t>Sports trainers - not fashion trainers </a:t>
            </a:r>
            <a:endParaRPr sz="4700">
              <a:solidFill>
                <a:srgbClr val="002060"/>
              </a:solidFill>
            </a:endParaRPr>
          </a:p>
          <a:p>
            <a:pPr indent="-187960" lvl="0" marL="182880" rtl="0" algn="l">
              <a:spcBef>
                <a:spcPts val="1200"/>
              </a:spcBef>
              <a:spcAft>
                <a:spcPts val="0"/>
              </a:spcAft>
              <a:buClr>
                <a:srgbClr val="002060"/>
              </a:buClr>
              <a:buSzPct val="100000"/>
              <a:buFont typeface="Corbel"/>
              <a:buChar char="●"/>
            </a:pPr>
            <a:r>
              <a:rPr lang="en-GB" sz="4700">
                <a:solidFill>
                  <a:srgbClr val="002060"/>
                </a:solidFill>
              </a:rPr>
              <a:t>Only the school logo is to be worn on clothing including socks </a:t>
            </a:r>
            <a:endParaRPr sz="4700">
              <a:solidFill>
                <a:srgbClr val="002060"/>
              </a:solidFill>
            </a:endParaRPr>
          </a:p>
          <a:p>
            <a:pPr indent="0" lvl="0" marL="0" rtl="0" algn="l">
              <a:spcBef>
                <a:spcPts val="1200"/>
              </a:spcBef>
              <a:spcAft>
                <a:spcPts val="0"/>
              </a:spcAft>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g3f8db45473a_0_84"/>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600"/>
              <a:buFont typeface="Corbel"/>
              <a:buNone/>
            </a:pPr>
            <a:r>
              <a:rPr lang="en-GB">
                <a:solidFill>
                  <a:srgbClr val="002060"/>
                </a:solidFill>
              </a:rPr>
              <a:t>Active Minutes</a:t>
            </a:r>
            <a:r>
              <a:rPr lang="en-GB">
                <a:solidFill>
                  <a:srgbClr val="1155CC"/>
                </a:solidFill>
              </a:rPr>
              <a:t> </a:t>
            </a:r>
            <a:r>
              <a:rPr lang="en-GB"/>
              <a:t> </a:t>
            </a:r>
            <a:endParaRPr/>
          </a:p>
        </p:txBody>
      </p:sp>
      <p:sp>
        <p:nvSpPr>
          <p:cNvPr id="198" name="Google Shape;198;g3f8db45473a_0_84"/>
          <p:cNvSpPr txBox="1"/>
          <p:nvPr>
            <p:ph idx="1" type="body"/>
          </p:nvPr>
        </p:nvSpPr>
        <p:spPr>
          <a:xfrm>
            <a:off x="3599422" y="345509"/>
            <a:ext cx="8105700" cy="5886600"/>
          </a:xfrm>
          <a:prstGeom prst="rect">
            <a:avLst/>
          </a:prstGeom>
          <a:noFill/>
          <a:ln>
            <a:noFill/>
          </a:ln>
        </p:spPr>
        <p:txBody>
          <a:bodyPr anchorCtr="0" anchor="ctr" bIns="45700" lIns="91425" spcFirstLastPara="1" rIns="91425" wrap="square" tIns="45700">
            <a:normAutofit fontScale="85000" lnSpcReduction="20000"/>
          </a:bodyPr>
          <a:lstStyle/>
          <a:p>
            <a:pPr indent="-182880" lvl="0" marL="182880" rtl="0" algn="ctr">
              <a:lnSpc>
                <a:spcPct val="90000"/>
              </a:lnSpc>
              <a:spcBef>
                <a:spcPts val="1200"/>
              </a:spcBef>
              <a:spcAft>
                <a:spcPts val="0"/>
              </a:spcAft>
              <a:buSzPct val="171461"/>
              <a:buNone/>
            </a:pPr>
            <a:r>
              <a:rPr lang="en-GB" sz="2683">
                <a:latin typeface="Calibri"/>
                <a:ea typeface="Calibri"/>
                <a:cs typeface="Calibri"/>
                <a:sym typeface="Calibri"/>
              </a:rPr>
              <a:t>“ Children and young people should engage in moderate to vigorous physical activity for an average of at least 60 minutes per day across the week. This can include all forms of activity such as physical education, active travel, after-school activities, play and sports” - </a:t>
            </a:r>
            <a:r>
              <a:rPr lang="en-GB" sz="2683" u="sng">
                <a:solidFill>
                  <a:schemeClr val="hlink"/>
                </a:solidFill>
                <a:latin typeface="Calibri"/>
                <a:ea typeface="Calibri"/>
                <a:cs typeface="Calibri"/>
                <a:sym typeface="Calibri"/>
                <a:hlinkClick r:id="rId3"/>
              </a:rPr>
              <a:t>GOV.UK</a:t>
            </a:r>
            <a:endParaRPr sz="2683">
              <a:latin typeface="Calibri"/>
              <a:ea typeface="Calibri"/>
              <a:cs typeface="Calibri"/>
              <a:sym typeface="Calibri"/>
            </a:endParaRPr>
          </a:p>
          <a:p>
            <a:pPr indent="-182880" lvl="0" marL="182880" rtl="0" algn="ctr">
              <a:lnSpc>
                <a:spcPct val="90000"/>
              </a:lnSpc>
              <a:spcBef>
                <a:spcPts val="1200"/>
              </a:spcBef>
              <a:spcAft>
                <a:spcPts val="0"/>
              </a:spcAft>
              <a:buSzPct val="171461"/>
              <a:buNone/>
            </a:pPr>
            <a:r>
              <a:t/>
            </a:r>
            <a:endParaRPr sz="2683">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Children aged 5 and above should aim for at least 60 active minutes a day.</a:t>
            </a:r>
            <a:endParaRPr sz="2800">
              <a:latin typeface="Calibri"/>
              <a:ea typeface="Calibri"/>
              <a:cs typeface="Calibri"/>
              <a:sym typeface="Calibri"/>
            </a:endParaRPr>
          </a:p>
          <a:p>
            <a:pPr indent="0" lvl="0" marL="0" rtl="0" algn="l">
              <a:spcBef>
                <a:spcPts val="1200"/>
              </a:spcBef>
              <a:spcAft>
                <a:spcPts val="0"/>
              </a:spcAft>
              <a:buNone/>
            </a:pPr>
            <a:r>
              <a:t/>
            </a:r>
            <a:endParaRPr sz="2800">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At school, we promote physical activity through PE, the Daily Mile, outdoor play and active learning. </a:t>
            </a:r>
            <a:endParaRPr sz="2800">
              <a:latin typeface="Calibri"/>
              <a:ea typeface="Calibri"/>
              <a:cs typeface="Calibri"/>
              <a:sym typeface="Calibri"/>
            </a:endParaRPr>
          </a:p>
          <a:p>
            <a:pPr indent="0" lvl="0" marL="457200" rtl="0" algn="l">
              <a:spcBef>
                <a:spcPts val="1200"/>
              </a:spcBef>
              <a:spcAft>
                <a:spcPts val="0"/>
              </a:spcAft>
              <a:buNone/>
            </a:pPr>
            <a:r>
              <a:t/>
            </a:r>
            <a:endParaRPr sz="2800">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At home, parents can help by encouraging walking, active play, family outings and active travel wherever possible.</a:t>
            </a:r>
            <a:endParaRPr sz="2800">
              <a:latin typeface="Calibri"/>
              <a:ea typeface="Calibri"/>
              <a:cs typeface="Calibri"/>
              <a:sym typeface="Calibri"/>
            </a:endParaRPr>
          </a:p>
          <a:p>
            <a:pPr indent="0" lvl="0" marL="0" rtl="0" algn="l">
              <a:spcBef>
                <a:spcPts val="1200"/>
              </a:spcBef>
              <a:spcAft>
                <a:spcPts val="0"/>
              </a:spcAft>
              <a:buNone/>
            </a:pPr>
            <a:r>
              <a:t/>
            </a:r>
            <a:endParaRPr sz="2800">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Together, we can help children build healthy habits and meet the recommended levels of daily activity.</a:t>
            </a:r>
            <a:endParaRPr sz="28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9"/>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4400"/>
              <a:buFont typeface="Corbel"/>
              <a:buNone/>
            </a:pPr>
            <a:r>
              <a:rPr lang="en-GB" sz="4400">
                <a:solidFill>
                  <a:srgbClr val="002060"/>
                </a:solidFill>
              </a:rPr>
              <a:t>Swimming</a:t>
            </a:r>
            <a:endParaRPr/>
          </a:p>
        </p:txBody>
      </p:sp>
      <p:sp>
        <p:nvSpPr>
          <p:cNvPr id="204" name="Google Shape;204;p19"/>
          <p:cNvSpPr txBox="1"/>
          <p:nvPr>
            <p:ph idx="1" type="body"/>
          </p:nvPr>
        </p:nvSpPr>
        <p:spPr>
          <a:xfrm>
            <a:off x="3853226" y="912235"/>
            <a:ext cx="7421232" cy="51206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400"/>
              <a:buNone/>
            </a:pPr>
            <a:r>
              <a:rPr lang="en-GB" sz="2400">
                <a:solidFill>
                  <a:srgbClr val="002060"/>
                </a:solidFill>
              </a:rPr>
              <a:t>Pelicans – 5 sessions, first lesson Friday 18</a:t>
            </a:r>
            <a:r>
              <a:rPr baseline="30000" lang="en-GB" sz="2400">
                <a:solidFill>
                  <a:srgbClr val="002060"/>
                </a:solidFill>
              </a:rPr>
              <a:t>th</a:t>
            </a:r>
            <a:r>
              <a:rPr lang="en-GB" sz="2400">
                <a:solidFill>
                  <a:srgbClr val="002060"/>
                </a:solidFill>
              </a:rPr>
              <a:t> </a:t>
            </a:r>
            <a:r>
              <a:rPr lang="en-GB" sz="2400">
                <a:solidFill>
                  <a:srgbClr val="002060"/>
                </a:solidFill>
              </a:rPr>
              <a:t>September</a:t>
            </a:r>
            <a:endParaRPr/>
          </a:p>
          <a:p>
            <a:pPr indent="0" lvl="0" marL="0" rtl="0" algn="l">
              <a:lnSpc>
                <a:spcPct val="90000"/>
              </a:lnSpc>
              <a:spcBef>
                <a:spcPts val="1200"/>
              </a:spcBef>
              <a:spcAft>
                <a:spcPts val="0"/>
              </a:spcAft>
              <a:buSzPts val="2400"/>
              <a:buNone/>
            </a:pPr>
            <a:r>
              <a:rPr lang="en-GB" sz="2400">
                <a:solidFill>
                  <a:srgbClr val="002060"/>
                </a:solidFill>
              </a:rPr>
              <a:t>Flamingos – 5 sessions, first lesson Friday 6</a:t>
            </a:r>
            <a:r>
              <a:rPr baseline="30000" lang="en-GB" sz="2400">
                <a:solidFill>
                  <a:srgbClr val="002060"/>
                </a:solidFill>
              </a:rPr>
              <a:t>th</a:t>
            </a:r>
            <a:r>
              <a:rPr lang="en-GB" sz="2400">
                <a:solidFill>
                  <a:srgbClr val="002060"/>
                </a:solidFill>
              </a:rPr>
              <a:t> </a:t>
            </a:r>
            <a:r>
              <a:rPr lang="en-GB" sz="2400">
                <a:solidFill>
                  <a:srgbClr val="002060"/>
                </a:solidFill>
              </a:rPr>
              <a:t>November</a:t>
            </a:r>
            <a:endParaRPr/>
          </a:p>
          <a:p>
            <a:pPr indent="0" lvl="0" marL="0" rtl="0" algn="l">
              <a:lnSpc>
                <a:spcPct val="90000"/>
              </a:lnSpc>
              <a:spcBef>
                <a:spcPts val="1200"/>
              </a:spcBef>
              <a:spcAft>
                <a:spcPts val="0"/>
              </a:spcAft>
              <a:buSzPts val="2600"/>
              <a:buNone/>
            </a:pPr>
            <a:r>
              <a:t/>
            </a:r>
            <a:endParaRPr sz="2600">
              <a:solidFill>
                <a:srgbClr val="002060"/>
              </a:solidFill>
            </a:endParaRPr>
          </a:p>
          <a:p>
            <a:pPr indent="-182880" lvl="0" marL="182880" rtl="0" algn="l">
              <a:lnSpc>
                <a:spcPct val="90000"/>
              </a:lnSpc>
              <a:spcBef>
                <a:spcPts val="1200"/>
              </a:spcBef>
              <a:spcAft>
                <a:spcPts val="0"/>
              </a:spcAft>
              <a:buSzPts val="2600"/>
              <a:buChar char="●"/>
            </a:pPr>
            <a:r>
              <a:rPr lang="en-GB" sz="2600">
                <a:solidFill>
                  <a:srgbClr val="002060"/>
                </a:solidFill>
              </a:rPr>
              <a:t>swimming costume</a:t>
            </a:r>
            <a:endParaRPr sz="2600">
              <a:solidFill>
                <a:srgbClr val="002060"/>
              </a:solidFill>
            </a:endParaRPr>
          </a:p>
          <a:p>
            <a:pPr indent="-182880" lvl="0" marL="182880" rtl="0" algn="l">
              <a:lnSpc>
                <a:spcPct val="90000"/>
              </a:lnSpc>
              <a:spcBef>
                <a:spcPts val="1200"/>
              </a:spcBef>
              <a:spcAft>
                <a:spcPts val="0"/>
              </a:spcAft>
              <a:buSzPts val="2600"/>
              <a:buChar char="●"/>
            </a:pPr>
            <a:r>
              <a:rPr lang="en-GB" sz="2600">
                <a:solidFill>
                  <a:srgbClr val="002060"/>
                </a:solidFill>
              </a:rPr>
              <a:t>towel</a:t>
            </a:r>
            <a:endParaRPr sz="2600">
              <a:solidFill>
                <a:srgbClr val="002060"/>
              </a:solidFill>
            </a:endParaRPr>
          </a:p>
          <a:p>
            <a:pPr indent="-182880" lvl="0" marL="182880" rtl="0" algn="l">
              <a:lnSpc>
                <a:spcPct val="90000"/>
              </a:lnSpc>
              <a:spcBef>
                <a:spcPts val="1200"/>
              </a:spcBef>
              <a:spcAft>
                <a:spcPts val="0"/>
              </a:spcAft>
              <a:buSzPts val="2600"/>
              <a:buChar char="●"/>
            </a:pPr>
            <a:r>
              <a:rPr lang="en-GB" sz="2600">
                <a:solidFill>
                  <a:srgbClr val="002060"/>
                </a:solidFill>
              </a:rPr>
              <a:t>swimming cap (essential) and goggles</a:t>
            </a:r>
            <a:endParaRPr/>
          </a:p>
          <a:p>
            <a:pPr indent="-182880" lvl="0" marL="182880" rtl="0" algn="l">
              <a:lnSpc>
                <a:spcPct val="90000"/>
              </a:lnSpc>
              <a:spcBef>
                <a:spcPts val="1200"/>
              </a:spcBef>
              <a:spcAft>
                <a:spcPts val="0"/>
              </a:spcAft>
              <a:buSzPts val="2600"/>
              <a:buChar char="●"/>
            </a:pPr>
            <a:r>
              <a:rPr lang="en-GB" sz="2600">
                <a:solidFill>
                  <a:srgbClr val="002060"/>
                </a:solidFill>
              </a:rPr>
              <a:t>swimming sock (for verrucas)</a:t>
            </a:r>
            <a:endParaRPr/>
          </a:p>
          <a:p>
            <a:pPr indent="-182880" lvl="0" marL="182880" rtl="0" algn="l">
              <a:lnSpc>
                <a:spcPct val="90000"/>
              </a:lnSpc>
              <a:spcBef>
                <a:spcPts val="1200"/>
              </a:spcBef>
              <a:spcAft>
                <a:spcPts val="0"/>
              </a:spcAft>
              <a:buSzPts val="2600"/>
              <a:buChar char="●"/>
            </a:pPr>
            <a:r>
              <a:rPr lang="en-GB" sz="2600">
                <a:solidFill>
                  <a:srgbClr val="002060"/>
                </a:solidFill>
              </a:rPr>
              <a:t>plastic bag for wet items</a:t>
            </a:r>
            <a:endParaRPr sz="2600">
              <a:solidFill>
                <a:srgbClr val="00206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20"/>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6000"/>
              <a:buFont typeface="Corbel"/>
              <a:buNone/>
            </a:pPr>
            <a:r>
              <a:rPr lang="en-GB" sz="6000">
                <a:solidFill>
                  <a:srgbClr val="002060"/>
                </a:solidFill>
              </a:rPr>
              <a:t>Online Safety</a:t>
            </a:r>
            <a:endParaRPr/>
          </a:p>
        </p:txBody>
      </p:sp>
      <p:sp>
        <p:nvSpPr>
          <p:cNvPr id="210" name="Google Shape;210;p20"/>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Autofit/>
          </a:bodyPr>
          <a:lstStyle/>
          <a:p>
            <a:pPr indent="0" lvl="0" marL="0" rtl="0" algn="l">
              <a:lnSpc>
                <a:spcPct val="115000"/>
              </a:lnSpc>
              <a:spcBef>
                <a:spcPts val="1000"/>
              </a:spcBef>
              <a:spcAft>
                <a:spcPts val="0"/>
              </a:spcAft>
              <a:buClr>
                <a:schemeClr val="dk1"/>
              </a:buClr>
              <a:buSzPts val="1100"/>
              <a:buFont typeface="Arial"/>
              <a:buNone/>
            </a:pPr>
            <a:r>
              <a:rPr b="1" lang="en-GB" sz="2600">
                <a:solidFill>
                  <a:srgbClr val="073763"/>
                </a:solidFill>
              </a:rPr>
              <a:t>Smart Devices - mobile phones and smart watches </a:t>
            </a:r>
            <a:endParaRPr b="1" sz="2600">
              <a:solidFill>
                <a:srgbClr val="073763"/>
              </a:solidFill>
            </a:endParaRPr>
          </a:p>
          <a:p>
            <a:pPr indent="-393700" lvl="0" marL="457200" rtl="0" algn="l">
              <a:lnSpc>
                <a:spcPct val="90000"/>
              </a:lnSpc>
              <a:spcBef>
                <a:spcPts val="0"/>
              </a:spcBef>
              <a:spcAft>
                <a:spcPts val="0"/>
              </a:spcAft>
              <a:buClr>
                <a:srgbClr val="073763"/>
              </a:buClr>
              <a:buSzPts val="2600"/>
              <a:buChar char="●"/>
            </a:pPr>
            <a:r>
              <a:rPr lang="en-GB" sz="2600">
                <a:solidFill>
                  <a:srgbClr val="073763"/>
                </a:solidFill>
              </a:rPr>
              <a:t>Following updates to national safeguarding expectations, St Agatha’s is moving to become a smart device-free environment, which includes no smart phones and smart watches in school for children. </a:t>
            </a:r>
            <a:endParaRPr sz="2600">
              <a:solidFill>
                <a:srgbClr val="073763"/>
              </a:solidFill>
            </a:endParaRPr>
          </a:p>
          <a:p>
            <a:pPr indent="0" lvl="0" marL="0" rtl="0" algn="l">
              <a:lnSpc>
                <a:spcPct val="90000"/>
              </a:lnSpc>
              <a:spcBef>
                <a:spcPts val="0"/>
              </a:spcBef>
              <a:spcAft>
                <a:spcPts val="0"/>
              </a:spcAft>
              <a:buNone/>
            </a:pPr>
            <a:r>
              <a:t/>
            </a:r>
            <a:endParaRPr sz="2600">
              <a:solidFill>
                <a:srgbClr val="073763"/>
              </a:solidFill>
            </a:endParaRPr>
          </a:p>
          <a:p>
            <a:pPr indent="-393700" lvl="0" marL="457200" rtl="0" algn="l">
              <a:lnSpc>
                <a:spcPct val="90000"/>
              </a:lnSpc>
              <a:spcBef>
                <a:spcPts val="0"/>
              </a:spcBef>
              <a:spcAft>
                <a:spcPts val="0"/>
              </a:spcAft>
              <a:buClr>
                <a:srgbClr val="073763"/>
              </a:buClr>
              <a:buSzPts val="2600"/>
              <a:buChar char="●"/>
            </a:pPr>
            <a:r>
              <a:rPr lang="en-GB" sz="2600">
                <a:solidFill>
                  <a:srgbClr val="073763"/>
                </a:solidFill>
              </a:rPr>
              <a:t>Ther</a:t>
            </a:r>
            <a:r>
              <a:rPr lang="en-GB" sz="2600">
                <a:solidFill>
                  <a:srgbClr val="073763"/>
                </a:solidFill>
              </a:rPr>
              <a:t>e are special circumstances where there are exceptions to this rule, such as if a child requires a mobile phone to monitor a medical need.</a:t>
            </a:r>
            <a:endParaRPr sz="2600">
              <a:solidFill>
                <a:srgbClr val="073763"/>
              </a:solidFill>
            </a:endParaRPr>
          </a:p>
          <a:p>
            <a:pPr indent="0" lvl="0" marL="457200" rtl="0" algn="l">
              <a:lnSpc>
                <a:spcPct val="90000"/>
              </a:lnSpc>
              <a:spcBef>
                <a:spcPts val="0"/>
              </a:spcBef>
              <a:spcAft>
                <a:spcPts val="0"/>
              </a:spcAft>
              <a:buNone/>
            </a:pPr>
            <a:r>
              <a:t/>
            </a:r>
            <a:endParaRPr sz="2600">
              <a:solidFill>
                <a:srgbClr val="073763"/>
              </a:solidFill>
            </a:endParaRPr>
          </a:p>
          <a:p>
            <a:pPr indent="-393700" lvl="0" marL="457200" rtl="0" algn="l">
              <a:lnSpc>
                <a:spcPct val="90000"/>
              </a:lnSpc>
              <a:spcBef>
                <a:spcPts val="0"/>
              </a:spcBef>
              <a:spcAft>
                <a:spcPts val="0"/>
              </a:spcAft>
              <a:buClr>
                <a:srgbClr val="073763"/>
              </a:buClr>
              <a:buSzPts val="2600"/>
              <a:buChar char="●"/>
            </a:pPr>
            <a:r>
              <a:rPr lang="en-GB" sz="2600">
                <a:solidFill>
                  <a:srgbClr val="073763"/>
                </a:solidFill>
              </a:rPr>
              <a:t>Social media age restrictions (WhatsApp)</a:t>
            </a:r>
            <a:endParaRPr sz="2600">
              <a:solidFill>
                <a:srgbClr val="073763"/>
              </a:solidFill>
            </a:endParaRPr>
          </a:p>
          <a:p>
            <a:pPr indent="0" lvl="0" marL="0" rtl="0" algn="l">
              <a:lnSpc>
                <a:spcPct val="90000"/>
              </a:lnSpc>
              <a:spcBef>
                <a:spcPts val="1200"/>
              </a:spcBef>
              <a:spcAft>
                <a:spcPts val="0"/>
              </a:spcAft>
              <a:buNone/>
            </a:pPr>
            <a:r>
              <a:t/>
            </a:r>
            <a:endParaRPr>
              <a:solidFill>
                <a:srgbClr val="073763"/>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21"/>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5400"/>
              <a:buFont typeface="Corbel"/>
              <a:buNone/>
            </a:pPr>
            <a:r>
              <a:rPr lang="en-GB" sz="5400">
                <a:solidFill>
                  <a:srgbClr val="002060"/>
                </a:solidFill>
              </a:rPr>
              <a:t>Coming to and from school </a:t>
            </a:r>
            <a:endParaRPr/>
          </a:p>
        </p:txBody>
      </p:sp>
      <p:sp>
        <p:nvSpPr>
          <p:cNvPr id="216" name="Google Shape;216;p21"/>
          <p:cNvSpPr txBox="1"/>
          <p:nvPr>
            <p:ph idx="1" type="body"/>
          </p:nvPr>
        </p:nvSpPr>
        <p:spPr>
          <a:xfrm>
            <a:off x="3869268" y="864108"/>
            <a:ext cx="7315200" cy="5071471"/>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2800"/>
              <a:buFont typeface="Arial"/>
              <a:buChar char="•"/>
            </a:pPr>
            <a:r>
              <a:rPr lang="en-GB" sz="2800">
                <a:solidFill>
                  <a:srgbClr val="002060"/>
                </a:solidFill>
              </a:rPr>
              <a:t>Collection – please provide written permission, via email, for another adult to collect your child.</a:t>
            </a:r>
            <a:endParaRPr/>
          </a:p>
          <a:p>
            <a:pPr indent="-182880" lvl="0" marL="182880" rtl="0" algn="l">
              <a:lnSpc>
                <a:spcPct val="90000"/>
              </a:lnSpc>
              <a:spcBef>
                <a:spcPts val="1200"/>
              </a:spcBef>
              <a:spcAft>
                <a:spcPts val="0"/>
              </a:spcAft>
              <a:buSzPts val="2800"/>
              <a:buFont typeface="Arial"/>
              <a:buChar char="•"/>
            </a:pPr>
            <a:r>
              <a:rPr lang="en-GB" sz="2800">
                <a:solidFill>
                  <a:srgbClr val="002060"/>
                </a:solidFill>
              </a:rPr>
              <a:t>If your child will be walking to or from school alone, please fill in permission slips.</a:t>
            </a:r>
            <a:endParaRPr/>
          </a:p>
          <a:p>
            <a:pPr indent="-182880" lvl="0" marL="182880" rtl="0" algn="l">
              <a:lnSpc>
                <a:spcPct val="90000"/>
              </a:lnSpc>
              <a:spcBef>
                <a:spcPts val="1200"/>
              </a:spcBef>
              <a:spcAft>
                <a:spcPts val="0"/>
              </a:spcAft>
              <a:buSzPts val="2800"/>
              <a:buFont typeface="Arial"/>
              <a:buChar char="•"/>
            </a:pPr>
            <a:r>
              <a:rPr lang="en-GB" sz="2800">
                <a:solidFill>
                  <a:srgbClr val="002060"/>
                </a:solidFill>
              </a:rPr>
              <a:t>Please make sure your child is aware when they are walking home alone or being collected.</a:t>
            </a:r>
            <a:endParaRPr/>
          </a:p>
          <a:p>
            <a:pPr indent="-5080" lvl="0" marL="182880" rtl="0" algn="l">
              <a:lnSpc>
                <a:spcPct val="90000"/>
              </a:lnSpc>
              <a:spcBef>
                <a:spcPts val="1200"/>
              </a:spcBef>
              <a:spcAft>
                <a:spcPts val="0"/>
              </a:spcAft>
              <a:buSzPts val="2800"/>
              <a:buFont typeface="Arial"/>
              <a:buNone/>
            </a:pPr>
            <a:r>
              <a:t/>
            </a:r>
            <a:endParaRPr sz="2800">
              <a:solidFill>
                <a:srgbClr val="00206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22"/>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5400"/>
              <a:buFont typeface="Corbel"/>
              <a:buNone/>
            </a:pPr>
            <a:r>
              <a:rPr lang="en-GB" sz="5400">
                <a:solidFill>
                  <a:srgbClr val="002060"/>
                </a:solidFill>
              </a:rPr>
              <a:t>Key Dates</a:t>
            </a:r>
            <a:endParaRPr/>
          </a:p>
        </p:txBody>
      </p:sp>
      <p:sp>
        <p:nvSpPr>
          <p:cNvPr id="222" name="Google Shape;222;p22"/>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lnSpcReduction="10000"/>
          </a:bodyPr>
          <a:lstStyle/>
          <a:p>
            <a:pPr indent="-17780" lvl="0" marL="182880" rtl="0" algn="l">
              <a:lnSpc>
                <a:spcPct val="90000"/>
              </a:lnSpc>
              <a:spcBef>
                <a:spcPts val="0"/>
              </a:spcBef>
              <a:spcAft>
                <a:spcPts val="0"/>
              </a:spcAft>
              <a:buSzPts val="2600"/>
              <a:buNone/>
            </a:pPr>
            <a:r>
              <a:t/>
            </a:r>
            <a:endParaRPr sz="2500">
              <a:solidFill>
                <a:srgbClr val="002060"/>
              </a:solidFill>
            </a:endParaRPr>
          </a:p>
          <a:p>
            <a:pPr indent="-157480" lvl="0" marL="182880" rtl="0" algn="l">
              <a:lnSpc>
                <a:spcPct val="90000"/>
              </a:lnSpc>
              <a:spcBef>
                <a:spcPts val="1200"/>
              </a:spcBef>
              <a:spcAft>
                <a:spcPts val="0"/>
              </a:spcAft>
              <a:buSzPts val="2200"/>
              <a:buChar char="●"/>
            </a:pPr>
            <a:r>
              <a:rPr lang="en-GB" sz="2200">
                <a:solidFill>
                  <a:srgbClr val="002060"/>
                </a:solidFill>
              </a:rPr>
              <a:t>Applications for Secondary School Transfer – by Saturday 31</a:t>
            </a:r>
            <a:r>
              <a:rPr baseline="30000" lang="en-GB" sz="2200">
                <a:solidFill>
                  <a:srgbClr val="002060"/>
                </a:solidFill>
              </a:rPr>
              <a:t>st</a:t>
            </a:r>
            <a:r>
              <a:rPr lang="en-GB" sz="2200">
                <a:solidFill>
                  <a:srgbClr val="002060"/>
                </a:solidFill>
              </a:rPr>
              <a:t> October at the latest</a:t>
            </a:r>
            <a:endParaRPr sz="1600"/>
          </a:p>
          <a:p>
            <a:pPr indent="-170180" lvl="0" marL="182880" rtl="0" algn="l">
              <a:lnSpc>
                <a:spcPct val="90000"/>
              </a:lnSpc>
              <a:spcBef>
                <a:spcPts val="1200"/>
              </a:spcBef>
              <a:spcAft>
                <a:spcPts val="0"/>
              </a:spcAft>
              <a:buSzPts val="2400"/>
              <a:buChar char="●"/>
            </a:pPr>
            <a:r>
              <a:rPr lang="en-GB" sz="2200">
                <a:solidFill>
                  <a:srgbClr val="002060"/>
                </a:solidFill>
              </a:rPr>
              <a:t>Parent / Teacher Consultations –  </a:t>
            </a:r>
            <a:r>
              <a:rPr lang="en-GB" sz="1600"/>
              <a:t> </a:t>
            </a:r>
            <a:r>
              <a:rPr lang="en-GB" sz="2200">
                <a:solidFill>
                  <a:srgbClr val="002060"/>
                </a:solidFill>
              </a:rPr>
              <a:t>Wednesday 14</a:t>
            </a:r>
            <a:r>
              <a:rPr baseline="30000" lang="en-GB" sz="2200">
                <a:solidFill>
                  <a:srgbClr val="002060"/>
                </a:solidFill>
              </a:rPr>
              <a:t>th</a:t>
            </a:r>
            <a:r>
              <a:rPr lang="en-GB" sz="2200">
                <a:solidFill>
                  <a:srgbClr val="002060"/>
                </a:solidFill>
              </a:rPr>
              <a:t> </a:t>
            </a:r>
            <a:r>
              <a:rPr lang="en-GB" sz="2200">
                <a:solidFill>
                  <a:srgbClr val="002060"/>
                </a:solidFill>
              </a:rPr>
              <a:t> October 4 - 7 pm and Thursday 15</a:t>
            </a:r>
            <a:r>
              <a:rPr baseline="30000" lang="en-GB" sz="2200">
                <a:solidFill>
                  <a:srgbClr val="002060"/>
                </a:solidFill>
              </a:rPr>
              <a:t>th</a:t>
            </a:r>
            <a:r>
              <a:rPr lang="en-GB" sz="2200">
                <a:solidFill>
                  <a:srgbClr val="002060"/>
                </a:solidFill>
              </a:rPr>
              <a:t> </a:t>
            </a:r>
            <a:r>
              <a:rPr lang="en-GB" sz="2200">
                <a:solidFill>
                  <a:srgbClr val="002060"/>
                </a:solidFill>
              </a:rPr>
              <a:t>October 1 - 4 pm</a:t>
            </a:r>
            <a:endParaRPr sz="1600"/>
          </a:p>
          <a:p>
            <a:pPr indent="-157480" lvl="0" marL="182880" rtl="0" algn="l">
              <a:lnSpc>
                <a:spcPct val="90000"/>
              </a:lnSpc>
              <a:spcBef>
                <a:spcPts val="1200"/>
              </a:spcBef>
              <a:spcAft>
                <a:spcPts val="0"/>
              </a:spcAft>
              <a:buSzPts val="2200"/>
              <a:buChar char="●"/>
            </a:pPr>
            <a:r>
              <a:rPr lang="en-GB" sz="2200">
                <a:solidFill>
                  <a:srgbClr val="002060"/>
                </a:solidFill>
              </a:rPr>
              <a:t>Wednesday 3rd February 4 - 7pm and Thursday 4</a:t>
            </a:r>
            <a:r>
              <a:rPr baseline="30000" lang="en-GB" sz="2200">
                <a:solidFill>
                  <a:srgbClr val="002060"/>
                </a:solidFill>
              </a:rPr>
              <a:t>th</a:t>
            </a:r>
            <a:r>
              <a:rPr lang="en-GB" sz="2200">
                <a:solidFill>
                  <a:srgbClr val="002060"/>
                </a:solidFill>
              </a:rPr>
              <a:t> February 1pm - 4pm</a:t>
            </a:r>
            <a:endParaRPr sz="1600"/>
          </a:p>
          <a:p>
            <a:pPr indent="-157480" lvl="0" marL="182880" rtl="0" algn="l">
              <a:lnSpc>
                <a:spcPct val="90000"/>
              </a:lnSpc>
              <a:spcBef>
                <a:spcPts val="1200"/>
              </a:spcBef>
              <a:spcAft>
                <a:spcPts val="0"/>
              </a:spcAft>
              <a:buSzPts val="2200"/>
              <a:buChar char="●"/>
            </a:pPr>
            <a:r>
              <a:rPr lang="en-GB" sz="2200">
                <a:solidFill>
                  <a:srgbClr val="002060"/>
                </a:solidFill>
              </a:rPr>
              <a:t>KS2 tests (SATs) – w/b 10</a:t>
            </a:r>
            <a:r>
              <a:rPr baseline="30000" lang="en-GB" sz="2200">
                <a:solidFill>
                  <a:srgbClr val="002060"/>
                </a:solidFill>
              </a:rPr>
              <a:t>th</a:t>
            </a:r>
            <a:r>
              <a:rPr lang="en-GB" sz="2200">
                <a:solidFill>
                  <a:srgbClr val="002060"/>
                </a:solidFill>
              </a:rPr>
              <a:t> May 2027</a:t>
            </a:r>
            <a:endParaRPr sz="2200">
              <a:solidFill>
                <a:srgbClr val="002060"/>
              </a:solidFill>
            </a:endParaRPr>
          </a:p>
          <a:p>
            <a:pPr indent="-157480" lvl="0" marL="182880" rtl="0" algn="l">
              <a:lnSpc>
                <a:spcPct val="90000"/>
              </a:lnSpc>
              <a:spcBef>
                <a:spcPts val="1200"/>
              </a:spcBef>
              <a:spcAft>
                <a:spcPts val="0"/>
              </a:spcAft>
              <a:buSzPts val="2200"/>
              <a:buChar char="●"/>
            </a:pPr>
            <a:r>
              <a:rPr lang="en-GB" sz="2200">
                <a:solidFill>
                  <a:srgbClr val="002060"/>
                </a:solidFill>
              </a:rPr>
              <a:t>Year 6 Production – Thursday  15</a:t>
            </a:r>
            <a:r>
              <a:rPr baseline="30000" lang="en-GB" sz="2200">
                <a:solidFill>
                  <a:srgbClr val="002060"/>
                </a:solidFill>
              </a:rPr>
              <a:t>th</a:t>
            </a:r>
            <a:r>
              <a:rPr lang="en-GB" sz="2200">
                <a:solidFill>
                  <a:srgbClr val="002060"/>
                </a:solidFill>
              </a:rPr>
              <a:t> July 2027</a:t>
            </a:r>
            <a:endParaRPr sz="2200">
              <a:solidFill>
                <a:srgbClr val="002060"/>
              </a:solidFill>
            </a:endParaRPr>
          </a:p>
          <a:p>
            <a:pPr indent="-157480" lvl="0" marL="182880" rtl="0" algn="l">
              <a:lnSpc>
                <a:spcPct val="90000"/>
              </a:lnSpc>
              <a:spcBef>
                <a:spcPts val="1200"/>
              </a:spcBef>
              <a:spcAft>
                <a:spcPts val="0"/>
              </a:spcAft>
              <a:buSzPts val="2200"/>
              <a:buChar char="●"/>
            </a:pPr>
            <a:r>
              <a:rPr lang="en-GB" sz="2200">
                <a:solidFill>
                  <a:srgbClr val="002060"/>
                </a:solidFill>
              </a:rPr>
              <a:t>Year 6 Celebration Picnic - Wednesday 21st July 2027 from 3:30 till 6pm</a:t>
            </a:r>
            <a:endParaRPr sz="2200">
              <a:solidFill>
                <a:srgbClr val="002060"/>
              </a:solidFill>
            </a:endParaRPr>
          </a:p>
          <a:p>
            <a:pPr indent="-182880" lvl="0" marL="182880" rtl="0" algn="l">
              <a:lnSpc>
                <a:spcPct val="90000"/>
              </a:lnSpc>
              <a:spcBef>
                <a:spcPts val="1200"/>
              </a:spcBef>
              <a:spcAft>
                <a:spcPts val="0"/>
              </a:spcAft>
              <a:buSzPts val="2600"/>
              <a:buChar char="●"/>
            </a:pPr>
            <a:r>
              <a:rPr lang="en-GB" sz="2200">
                <a:solidFill>
                  <a:srgbClr val="002060"/>
                </a:solidFill>
              </a:rPr>
              <a:t>Leavers’ Mass</a:t>
            </a:r>
            <a:r>
              <a:rPr lang="en-GB" sz="2300">
                <a:solidFill>
                  <a:srgbClr val="002060"/>
                </a:solidFill>
              </a:rPr>
              <a:t> – Wednesday 21st July 2027 at 9:30 am</a:t>
            </a:r>
            <a:endParaRPr sz="1700"/>
          </a:p>
          <a:p>
            <a:pPr indent="-55880" lvl="0" marL="182880" rtl="0" algn="l">
              <a:lnSpc>
                <a:spcPct val="90000"/>
              </a:lnSpc>
              <a:spcBef>
                <a:spcPts val="1200"/>
              </a:spcBef>
              <a:spcAft>
                <a:spcPts val="0"/>
              </a:spcAft>
              <a:buSzPts val="2000"/>
              <a:buNone/>
            </a:pPr>
            <a:r>
              <a:t/>
            </a:r>
            <a:endParaRPr>
              <a:solidFill>
                <a:srgbClr val="00206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23"/>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5400"/>
              <a:buFont typeface="Corbel"/>
              <a:buNone/>
            </a:pPr>
            <a:r>
              <a:rPr lang="en-GB" sz="5400">
                <a:solidFill>
                  <a:srgbClr val="002060"/>
                </a:solidFill>
              </a:rPr>
              <a:t>Key Dates</a:t>
            </a:r>
            <a:endParaRPr/>
          </a:p>
        </p:txBody>
      </p:sp>
      <p:sp>
        <p:nvSpPr>
          <p:cNvPr id="228" name="Google Shape;228;p23"/>
          <p:cNvSpPr txBox="1"/>
          <p:nvPr>
            <p:ph idx="1" type="body"/>
          </p:nvPr>
        </p:nvSpPr>
        <p:spPr>
          <a:xfrm>
            <a:off x="3869268" y="352926"/>
            <a:ext cx="7315200" cy="563182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GB" sz="2800" u="sng">
                <a:solidFill>
                  <a:srgbClr val="002060"/>
                </a:solidFill>
              </a:rPr>
              <a:t>Class Trips</a:t>
            </a:r>
            <a:endParaRPr/>
          </a:p>
          <a:p>
            <a:pPr indent="0" lvl="0" marL="0" rtl="0" algn="l">
              <a:lnSpc>
                <a:spcPct val="90000"/>
              </a:lnSpc>
              <a:spcBef>
                <a:spcPts val="1200"/>
              </a:spcBef>
              <a:spcAft>
                <a:spcPts val="0"/>
              </a:spcAft>
              <a:buSzPts val="2800"/>
              <a:buNone/>
            </a:pPr>
            <a:r>
              <a:t/>
            </a:r>
            <a:endParaRPr b="1" sz="2800">
              <a:solidFill>
                <a:srgbClr val="002060"/>
              </a:solidFill>
            </a:endParaRPr>
          </a:p>
          <a:p>
            <a:pPr indent="0" lvl="0" marL="0" rtl="0" algn="l">
              <a:lnSpc>
                <a:spcPct val="90000"/>
              </a:lnSpc>
              <a:spcBef>
                <a:spcPts val="1200"/>
              </a:spcBef>
              <a:spcAft>
                <a:spcPts val="0"/>
              </a:spcAft>
              <a:buSzPts val="2800"/>
              <a:buNone/>
            </a:pPr>
            <a:r>
              <a:rPr b="1" lang="en-GB" sz="2800">
                <a:solidFill>
                  <a:srgbClr val="002060"/>
                </a:solidFill>
              </a:rPr>
              <a:t>Junior Citizen Event </a:t>
            </a:r>
            <a:r>
              <a:rPr lang="en-GB" sz="2800">
                <a:solidFill>
                  <a:srgbClr val="002060"/>
                </a:solidFill>
              </a:rPr>
              <a:t>– TBC</a:t>
            </a:r>
            <a:endParaRPr/>
          </a:p>
          <a:p>
            <a:pPr indent="0" lvl="0" marL="0" rtl="0" algn="l">
              <a:lnSpc>
                <a:spcPct val="90000"/>
              </a:lnSpc>
              <a:spcBef>
                <a:spcPts val="1200"/>
              </a:spcBef>
              <a:spcAft>
                <a:spcPts val="0"/>
              </a:spcAft>
              <a:buSzPts val="2800"/>
              <a:buNone/>
            </a:pPr>
            <a:r>
              <a:t/>
            </a:r>
            <a:endParaRPr sz="2800">
              <a:solidFill>
                <a:srgbClr val="002060"/>
              </a:solidFill>
            </a:endParaRPr>
          </a:p>
          <a:p>
            <a:pPr indent="0" lvl="0" marL="0" rtl="0" algn="l">
              <a:lnSpc>
                <a:spcPct val="90000"/>
              </a:lnSpc>
              <a:spcBef>
                <a:spcPts val="1200"/>
              </a:spcBef>
              <a:spcAft>
                <a:spcPts val="0"/>
              </a:spcAft>
              <a:buSzPts val="2800"/>
              <a:buNone/>
            </a:pPr>
            <a:r>
              <a:rPr b="1" lang="en-GB" sz="2800">
                <a:solidFill>
                  <a:srgbClr val="002060"/>
                </a:solidFill>
              </a:rPr>
              <a:t>National Portrait Gallery </a:t>
            </a:r>
            <a:r>
              <a:rPr lang="en-GB" sz="2800">
                <a:solidFill>
                  <a:srgbClr val="002060"/>
                </a:solidFill>
              </a:rPr>
              <a:t>– TBC</a:t>
            </a:r>
            <a:endParaRPr/>
          </a:p>
          <a:p>
            <a:pPr indent="0" lvl="0" marL="0" rtl="0" algn="l">
              <a:lnSpc>
                <a:spcPct val="90000"/>
              </a:lnSpc>
              <a:spcBef>
                <a:spcPts val="1200"/>
              </a:spcBef>
              <a:spcAft>
                <a:spcPts val="0"/>
              </a:spcAft>
              <a:buSzPts val="2800"/>
              <a:buNone/>
            </a:pPr>
            <a:r>
              <a:t/>
            </a:r>
            <a:endParaRPr sz="2800">
              <a:solidFill>
                <a:srgbClr val="002060"/>
              </a:solidFill>
            </a:endParaRPr>
          </a:p>
          <a:p>
            <a:pPr indent="0" lvl="0" marL="0" rtl="0" algn="l">
              <a:lnSpc>
                <a:spcPct val="90000"/>
              </a:lnSpc>
              <a:spcBef>
                <a:spcPts val="1200"/>
              </a:spcBef>
              <a:spcAft>
                <a:spcPts val="0"/>
              </a:spcAft>
              <a:buSzPts val="2800"/>
              <a:buNone/>
            </a:pPr>
            <a:r>
              <a:rPr b="1" lang="en-GB" sz="2800">
                <a:solidFill>
                  <a:srgbClr val="002060"/>
                </a:solidFill>
              </a:rPr>
              <a:t>Residential </a:t>
            </a:r>
            <a:r>
              <a:rPr lang="en-GB" sz="2800">
                <a:solidFill>
                  <a:srgbClr val="002060"/>
                </a:solidFill>
              </a:rPr>
              <a:t>–</a:t>
            </a:r>
            <a:r>
              <a:rPr b="1" lang="en-GB" sz="2800">
                <a:solidFill>
                  <a:srgbClr val="002060"/>
                </a:solidFill>
              </a:rPr>
              <a:t> Henley Fort </a:t>
            </a:r>
            <a:endParaRPr b="1" sz="2800">
              <a:solidFill>
                <a:srgbClr val="002060"/>
              </a:solidFill>
            </a:endParaRPr>
          </a:p>
          <a:p>
            <a:pPr indent="0" lvl="0" marL="0" rtl="0" algn="l">
              <a:lnSpc>
                <a:spcPct val="90000"/>
              </a:lnSpc>
              <a:spcBef>
                <a:spcPts val="1200"/>
              </a:spcBef>
              <a:spcAft>
                <a:spcPts val="0"/>
              </a:spcAft>
              <a:buSzPts val="2800"/>
              <a:buNone/>
            </a:pPr>
            <a:r>
              <a:rPr lang="en-GB" sz="2800">
                <a:solidFill>
                  <a:srgbClr val="002060"/>
                </a:solidFill>
              </a:rPr>
              <a:t>Monday 7</a:t>
            </a:r>
            <a:r>
              <a:rPr baseline="30000" lang="en-GB" sz="2800">
                <a:solidFill>
                  <a:srgbClr val="002060"/>
                </a:solidFill>
              </a:rPr>
              <a:t>th</a:t>
            </a:r>
            <a:r>
              <a:rPr lang="en-GB" sz="2800">
                <a:solidFill>
                  <a:srgbClr val="002060"/>
                </a:solidFill>
              </a:rPr>
              <a:t> – Wednesday  9</a:t>
            </a:r>
            <a:r>
              <a:rPr baseline="30000" lang="en-GB" sz="2800">
                <a:solidFill>
                  <a:srgbClr val="002060"/>
                </a:solidFill>
              </a:rPr>
              <a:t>th</a:t>
            </a:r>
            <a:r>
              <a:rPr lang="en-GB" sz="2800">
                <a:solidFill>
                  <a:srgbClr val="002060"/>
                </a:solidFill>
              </a:rPr>
              <a:t> June</a:t>
            </a:r>
            <a:r>
              <a:rPr lang="en-GB" sz="2800">
                <a:solidFill>
                  <a:srgbClr val="002060"/>
                </a:solidFill>
              </a:rPr>
              <a:t> 2027</a:t>
            </a:r>
            <a:endParaRPr sz="2800">
              <a:solidFill>
                <a:srgbClr val="002060"/>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4"/>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600"/>
              <a:buFont typeface="Corbel"/>
              <a:buNone/>
            </a:pPr>
            <a:r>
              <a:rPr lang="en-GB">
                <a:solidFill>
                  <a:srgbClr val="002060"/>
                </a:solidFill>
              </a:rPr>
              <a:t>KS2 Tests </a:t>
            </a:r>
            <a:endParaRPr/>
          </a:p>
        </p:txBody>
      </p:sp>
      <p:sp>
        <p:nvSpPr>
          <p:cNvPr id="234" name="Google Shape;234;p24"/>
          <p:cNvSpPr txBox="1"/>
          <p:nvPr>
            <p:ph idx="1" type="body"/>
          </p:nvPr>
        </p:nvSpPr>
        <p:spPr>
          <a:xfrm>
            <a:off x="3869267" y="864108"/>
            <a:ext cx="7857511" cy="5120640"/>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2800"/>
              <a:buChar char="●"/>
            </a:pPr>
            <a:r>
              <a:rPr lang="en-GB" sz="2800">
                <a:solidFill>
                  <a:srgbClr val="002060"/>
                </a:solidFill>
              </a:rPr>
              <a:t>Monday 10</a:t>
            </a:r>
            <a:r>
              <a:rPr baseline="30000" lang="en-GB" sz="2800">
                <a:solidFill>
                  <a:srgbClr val="002060"/>
                </a:solidFill>
              </a:rPr>
              <a:t>th</a:t>
            </a:r>
            <a:r>
              <a:rPr lang="en-GB" sz="2800">
                <a:solidFill>
                  <a:srgbClr val="002060"/>
                </a:solidFill>
              </a:rPr>
              <a:t> May 2027 – Spelling, Punctuation and Grammar (SPaG) </a:t>
            </a:r>
            <a:endParaRPr/>
          </a:p>
          <a:p>
            <a:pPr indent="-182880" lvl="0" marL="182880" rtl="0" algn="l">
              <a:lnSpc>
                <a:spcPct val="90000"/>
              </a:lnSpc>
              <a:spcBef>
                <a:spcPts val="1200"/>
              </a:spcBef>
              <a:spcAft>
                <a:spcPts val="0"/>
              </a:spcAft>
              <a:buSzPts val="2800"/>
              <a:buChar char="●"/>
            </a:pPr>
            <a:r>
              <a:rPr lang="en-GB" sz="2800">
                <a:solidFill>
                  <a:srgbClr val="002060"/>
                </a:solidFill>
              </a:rPr>
              <a:t>Tuesday 11</a:t>
            </a:r>
            <a:r>
              <a:rPr baseline="30000" lang="en-GB" sz="2800">
                <a:solidFill>
                  <a:srgbClr val="002060"/>
                </a:solidFill>
              </a:rPr>
              <a:t>th</a:t>
            </a:r>
            <a:r>
              <a:rPr lang="en-GB" sz="2800">
                <a:solidFill>
                  <a:srgbClr val="002060"/>
                </a:solidFill>
              </a:rPr>
              <a:t> May 2027 – Reading</a:t>
            </a:r>
            <a:endParaRPr/>
          </a:p>
          <a:p>
            <a:pPr indent="-182880" lvl="0" marL="182880" rtl="0" algn="l">
              <a:lnSpc>
                <a:spcPct val="90000"/>
              </a:lnSpc>
              <a:spcBef>
                <a:spcPts val="1200"/>
              </a:spcBef>
              <a:spcAft>
                <a:spcPts val="0"/>
              </a:spcAft>
              <a:buSzPts val="2800"/>
              <a:buChar char="●"/>
            </a:pPr>
            <a:r>
              <a:rPr lang="en-GB" sz="2800">
                <a:solidFill>
                  <a:srgbClr val="002060"/>
                </a:solidFill>
              </a:rPr>
              <a:t>Wednesday 12</a:t>
            </a:r>
            <a:r>
              <a:rPr baseline="30000" lang="en-GB" sz="2800">
                <a:solidFill>
                  <a:srgbClr val="002060"/>
                </a:solidFill>
              </a:rPr>
              <a:t>th</a:t>
            </a:r>
            <a:r>
              <a:rPr lang="en-GB" sz="2800">
                <a:solidFill>
                  <a:srgbClr val="002060"/>
                </a:solidFill>
              </a:rPr>
              <a:t> May 2027 – Maths Arithmetic and Reasoning</a:t>
            </a:r>
            <a:endParaRPr/>
          </a:p>
          <a:p>
            <a:pPr indent="-182880" lvl="0" marL="182880" rtl="0" algn="l">
              <a:lnSpc>
                <a:spcPct val="90000"/>
              </a:lnSpc>
              <a:spcBef>
                <a:spcPts val="1200"/>
              </a:spcBef>
              <a:spcAft>
                <a:spcPts val="0"/>
              </a:spcAft>
              <a:buSzPts val="2800"/>
              <a:buChar char="●"/>
            </a:pPr>
            <a:r>
              <a:rPr lang="en-GB" sz="2800">
                <a:solidFill>
                  <a:srgbClr val="002060"/>
                </a:solidFill>
              </a:rPr>
              <a:t>Thursday 13</a:t>
            </a:r>
            <a:r>
              <a:rPr baseline="30000" lang="en-GB" sz="2800">
                <a:solidFill>
                  <a:srgbClr val="002060"/>
                </a:solidFill>
              </a:rPr>
              <a:t>th</a:t>
            </a:r>
            <a:r>
              <a:rPr lang="en-GB" sz="2800">
                <a:solidFill>
                  <a:srgbClr val="002060"/>
                </a:solidFill>
              </a:rPr>
              <a:t> May 2027 – Maths Reasoning</a:t>
            </a:r>
            <a:endParaRPr/>
          </a:p>
          <a:p>
            <a:pPr indent="-5080" lvl="0" marL="182880" rtl="0" algn="l">
              <a:lnSpc>
                <a:spcPct val="90000"/>
              </a:lnSpc>
              <a:spcBef>
                <a:spcPts val="1200"/>
              </a:spcBef>
              <a:spcAft>
                <a:spcPts val="0"/>
              </a:spcAft>
              <a:buSzPts val="2800"/>
              <a:buNone/>
            </a:pPr>
            <a:r>
              <a:t/>
            </a:r>
            <a:endParaRPr sz="2800">
              <a:solidFill>
                <a:srgbClr val="002060"/>
              </a:solidFill>
            </a:endParaRPr>
          </a:p>
          <a:p>
            <a:pPr indent="-182880" lvl="0" marL="182880" rtl="0" algn="l">
              <a:lnSpc>
                <a:spcPct val="90000"/>
              </a:lnSpc>
              <a:spcBef>
                <a:spcPts val="1200"/>
              </a:spcBef>
              <a:spcAft>
                <a:spcPts val="0"/>
              </a:spcAft>
              <a:buSzPts val="2800"/>
              <a:buChar char="●"/>
            </a:pPr>
            <a:r>
              <a:rPr lang="en-GB" sz="2800">
                <a:solidFill>
                  <a:srgbClr val="002060"/>
                </a:solidFill>
              </a:rPr>
              <a:t>Maths, Reading and SPaG are marked externally.</a:t>
            </a:r>
            <a:endParaRPr/>
          </a:p>
          <a:p>
            <a:pPr indent="-182880" lvl="0" marL="182880" rtl="0" algn="l">
              <a:lnSpc>
                <a:spcPct val="90000"/>
              </a:lnSpc>
              <a:spcBef>
                <a:spcPts val="1200"/>
              </a:spcBef>
              <a:spcAft>
                <a:spcPts val="0"/>
              </a:spcAft>
              <a:buSzPts val="2800"/>
              <a:buChar char="●"/>
            </a:pPr>
            <a:r>
              <a:rPr lang="en-GB" sz="2800">
                <a:solidFill>
                  <a:srgbClr val="002060"/>
                </a:solidFill>
              </a:rPr>
              <a:t>Writing is assessed internally.</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25"/>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600"/>
              <a:buFont typeface="Corbel"/>
              <a:buNone/>
            </a:pPr>
            <a:r>
              <a:rPr lang="en-GB">
                <a:solidFill>
                  <a:srgbClr val="002060"/>
                </a:solidFill>
              </a:rPr>
              <a:t>PSA and</a:t>
            </a:r>
            <a:br>
              <a:rPr lang="en-GB">
                <a:solidFill>
                  <a:srgbClr val="002060"/>
                </a:solidFill>
              </a:rPr>
            </a:br>
            <a:r>
              <a:rPr lang="en-GB">
                <a:solidFill>
                  <a:srgbClr val="002060"/>
                </a:solidFill>
              </a:rPr>
              <a:t>Class Reps</a:t>
            </a:r>
            <a:endParaRPr>
              <a:solidFill>
                <a:srgbClr val="002060"/>
              </a:solidFill>
            </a:endParaRPr>
          </a:p>
        </p:txBody>
      </p:sp>
      <p:sp>
        <p:nvSpPr>
          <p:cNvPr id="240" name="Google Shape;240;p25"/>
          <p:cNvSpPr txBox="1"/>
          <p:nvPr>
            <p:ph idx="1" type="body"/>
          </p:nvPr>
        </p:nvSpPr>
        <p:spPr>
          <a:xfrm>
            <a:off x="3869268" y="1216058"/>
            <a:ext cx="7315200" cy="4768690"/>
          </a:xfrm>
          <a:prstGeom prst="rect">
            <a:avLst/>
          </a:prstGeom>
          <a:noFill/>
          <a:ln>
            <a:noFill/>
          </a:ln>
        </p:spPr>
        <p:txBody>
          <a:bodyPr anchorCtr="0" anchor="ctr" bIns="45700" lIns="91425" spcFirstLastPara="1" rIns="91425" wrap="square" tIns="45700">
            <a:normAutofit/>
          </a:bodyPr>
          <a:lstStyle/>
          <a:p>
            <a:pPr indent="-203200" lvl="0" marL="182880" rtl="0" algn="l">
              <a:lnSpc>
                <a:spcPct val="90000"/>
              </a:lnSpc>
              <a:spcBef>
                <a:spcPts val="0"/>
              </a:spcBef>
              <a:spcAft>
                <a:spcPts val="0"/>
              </a:spcAft>
              <a:buSzPts val="3200"/>
              <a:buFont typeface="Arial"/>
              <a:buChar char="•"/>
            </a:pPr>
            <a:r>
              <a:rPr lang="en-GB" sz="3200">
                <a:solidFill>
                  <a:srgbClr val="002060"/>
                </a:solidFill>
              </a:rPr>
              <a:t>All of the adults in our school community are automatically members of the PSA. </a:t>
            </a:r>
            <a:endParaRPr/>
          </a:p>
          <a:p>
            <a:pPr indent="-203200" lvl="0" marL="182880" rtl="0" algn="l">
              <a:lnSpc>
                <a:spcPct val="90000"/>
              </a:lnSpc>
              <a:spcBef>
                <a:spcPts val="1200"/>
              </a:spcBef>
              <a:spcAft>
                <a:spcPts val="0"/>
              </a:spcAft>
              <a:buSzPts val="3200"/>
              <a:buFont typeface="Arial"/>
              <a:buChar char="•"/>
            </a:pPr>
            <a:r>
              <a:rPr lang="en-GB" sz="3200">
                <a:solidFill>
                  <a:srgbClr val="002060"/>
                </a:solidFill>
              </a:rPr>
              <a:t>The PSA do a fantastic job in supporting the children of St Agatha’s. Please do volunteer your time and support where you can. </a:t>
            </a:r>
            <a:endParaRPr/>
          </a:p>
          <a:p>
            <a:pPr indent="-203200" lvl="0" marL="182880" rtl="0" algn="l">
              <a:lnSpc>
                <a:spcPct val="90000"/>
              </a:lnSpc>
              <a:spcBef>
                <a:spcPts val="1200"/>
              </a:spcBef>
              <a:spcAft>
                <a:spcPts val="0"/>
              </a:spcAft>
              <a:buSzPts val="3200"/>
              <a:buFont typeface="Arial"/>
              <a:buChar char="•"/>
            </a:pPr>
            <a:r>
              <a:rPr lang="en-GB" sz="3200">
                <a:solidFill>
                  <a:srgbClr val="002060"/>
                </a:solidFill>
              </a:rPr>
              <a:t>We thank you for your support.</a:t>
            </a:r>
            <a:endParaRPr/>
          </a:p>
          <a:p>
            <a:pPr indent="-43180" lvl="0" marL="182880" rtl="0" algn="l">
              <a:lnSpc>
                <a:spcPct val="90000"/>
              </a:lnSpc>
              <a:spcBef>
                <a:spcPts val="1200"/>
              </a:spcBef>
              <a:spcAft>
                <a:spcPts val="0"/>
              </a:spcAft>
              <a:buSzPts val="2200"/>
              <a:buNone/>
            </a:pPr>
            <a:r>
              <a:t/>
            </a:r>
            <a:endParaRPr sz="2200">
              <a:solidFill>
                <a:srgbClr val="002060"/>
              </a:solidFill>
            </a:endParaRPr>
          </a:p>
          <a:p>
            <a:pPr indent="-43180" lvl="0" marL="182880" rtl="0" algn="l">
              <a:lnSpc>
                <a:spcPct val="90000"/>
              </a:lnSpc>
              <a:spcBef>
                <a:spcPts val="1200"/>
              </a:spcBef>
              <a:spcAft>
                <a:spcPts val="0"/>
              </a:spcAft>
              <a:buSzPts val="2200"/>
              <a:buNone/>
            </a:pPr>
            <a:r>
              <a:t/>
            </a:r>
            <a:endParaRPr sz="2200">
              <a:solidFill>
                <a:srgbClr val="002060"/>
              </a:solidFill>
            </a:endParaRPr>
          </a:p>
          <a:p>
            <a:pPr indent="-43180" lvl="0" marL="182880" rtl="0" algn="l">
              <a:lnSpc>
                <a:spcPct val="90000"/>
              </a:lnSpc>
              <a:spcBef>
                <a:spcPts val="1200"/>
              </a:spcBef>
              <a:spcAft>
                <a:spcPts val="0"/>
              </a:spcAft>
              <a:buSzPts val="2200"/>
              <a:buNone/>
            </a:pPr>
            <a:r>
              <a:t/>
            </a:r>
            <a:endParaRPr sz="2200">
              <a:solidFill>
                <a:srgbClr val="002060"/>
              </a:solidFill>
            </a:endParaRPr>
          </a:p>
          <a:p>
            <a:pPr indent="-55880" lvl="0" marL="182880" rtl="0" algn="l">
              <a:lnSpc>
                <a:spcPct val="90000"/>
              </a:lnSpc>
              <a:spcBef>
                <a:spcPts val="1200"/>
              </a:spcBef>
              <a:spcAft>
                <a:spcPts val="0"/>
              </a:spcAft>
              <a:buSzPts val="20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2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600"/>
              <a:buFont typeface="Corbel"/>
              <a:buNone/>
            </a:pPr>
            <a:r>
              <a:rPr lang="en-GB">
                <a:solidFill>
                  <a:srgbClr val="002060"/>
                </a:solidFill>
              </a:rPr>
              <a:t>Year 6 Leavers’ Celebrations</a:t>
            </a:r>
            <a:endParaRPr/>
          </a:p>
        </p:txBody>
      </p:sp>
      <p:sp>
        <p:nvSpPr>
          <p:cNvPr id="246" name="Google Shape;246;p26"/>
          <p:cNvSpPr txBox="1"/>
          <p:nvPr/>
        </p:nvSpPr>
        <p:spPr>
          <a:xfrm>
            <a:off x="3869268" y="864108"/>
            <a:ext cx="7315200" cy="5071471"/>
          </a:xfrm>
          <a:prstGeom prst="rect">
            <a:avLst/>
          </a:prstGeom>
          <a:noFill/>
          <a:ln>
            <a:noFill/>
          </a:ln>
        </p:spPr>
        <p:txBody>
          <a:bodyPr anchorCtr="0" anchor="t" bIns="45700" lIns="91425" spcFirstLastPara="1" rIns="91425" wrap="square" tIns="45700">
            <a:normAutofit/>
          </a:bodyPr>
          <a:lstStyle/>
          <a:p>
            <a:pPr indent="-182880" lvl="0" marL="182880" marR="0" rtl="0" algn="l">
              <a:lnSpc>
                <a:spcPct val="90000"/>
              </a:lnSpc>
              <a:spcBef>
                <a:spcPts val="0"/>
              </a:spcBef>
              <a:spcAft>
                <a:spcPts val="0"/>
              </a:spcAft>
              <a:buClr>
                <a:schemeClr val="accent1"/>
              </a:buClr>
              <a:buSzPts val="2400"/>
              <a:buFont typeface="Arial"/>
              <a:buChar char="•"/>
            </a:pPr>
            <a:r>
              <a:rPr b="1" lang="en-GB" sz="2400">
                <a:solidFill>
                  <a:srgbClr val="002060"/>
                </a:solidFill>
                <a:latin typeface="Corbel"/>
                <a:ea typeface="Corbel"/>
                <a:cs typeface="Corbel"/>
                <a:sym typeface="Corbel"/>
              </a:rPr>
              <a:t>Leavers’ year book </a:t>
            </a:r>
            <a:r>
              <a:rPr lang="en-GB" sz="2400">
                <a:solidFill>
                  <a:srgbClr val="002060"/>
                </a:solidFill>
                <a:latin typeface="Corbel"/>
                <a:ea typeface="Corbel"/>
                <a:cs typeface="Corbel"/>
                <a:sym typeface="Corbel"/>
              </a:rPr>
              <a:t>– if you would like to have a detailed and colourful book, we ask for volunteers to do this (collect the photos, create and order books); otherwise, a small, ring-bound year book will be created by us.</a:t>
            </a:r>
            <a:endParaRPr/>
          </a:p>
          <a:p>
            <a:pPr indent="-182880" lvl="0" marL="182880" marR="0" rtl="0" algn="l">
              <a:lnSpc>
                <a:spcPct val="90000"/>
              </a:lnSpc>
              <a:spcBef>
                <a:spcPts val="1200"/>
              </a:spcBef>
              <a:spcAft>
                <a:spcPts val="0"/>
              </a:spcAft>
              <a:buClr>
                <a:schemeClr val="accent1"/>
              </a:buClr>
              <a:buSzPts val="2400"/>
              <a:buFont typeface="Arial"/>
              <a:buChar char="•"/>
            </a:pPr>
            <a:r>
              <a:rPr b="1" lang="en-GB" sz="2400">
                <a:solidFill>
                  <a:srgbClr val="002060"/>
                </a:solidFill>
                <a:latin typeface="Corbel"/>
                <a:ea typeface="Corbel"/>
                <a:cs typeface="Corbel"/>
                <a:sym typeface="Corbel"/>
              </a:rPr>
              <a:t>Leavers’ hoodies </a:t>
            </a:r>
            <a:r>
              <a:rPr lang="en-GB" sz="2400">
                <a:solidFill>
                  <a:srgbClr val="002060"/>
                </a:solidFill>
                <a:latin typeface="Corbel"/>
                <a:ea typeface="Corbel"/>
                <a:cs typeface="Corbel"/>
                <a:sym typeface="Corbel"/>
              </a:rPr>
              <a:t>– we ask for class reps or other Year 6 parents to organise and order these for us. </a:t>
            </a:r>
            <a:endParaRPr/>
          </a:p>
          <a:p>
            <a:pPr indent="-182880" lvl="0" marL="182880" marR="0" rtl="0" algn="l">
              <a:lnSpc>
                <a:spcPct val="90000"/>
              </a:lnSpc>
              <a:spcBef>
                <a:spcPts val="1200"/>
              </a:spcBef>
              <a:spcAft>
                <a:spcPts val="0"/>
              </a:spcAft>
              <a:buClr>
                <a:schemeClr val="accent1"/>
              </a:buClr>
              <a:buSzPts val="2400"/>
              <a:buFont typeface="Arial"/>
              <a:buChar char="•"/>
            </a:pPr>
            <a:r>
              <a:rPr b="1" lang="en-GB" sz="2400">
                <a:solidFill>
                  <a:srgbClr val="002060"/>
                </a:solidFill>
                <a:latin typeface="Corbel"/>
                <a:ea typeface="Corbel"/>
                <a:cs typeface="Corbel"/>
                <a:sym typeface="Corbel"/>
              </a:rPr>
              <a:t>Leavers’ celebration </a:t>
            </a:r>
            <a:r>
              <a:rPr lang="en-GB" sz="2400">
                <a:solidFill>
                  <a:srgbClr val="002060"/>
                </a:solidFill>
                <a:latin typeface="Corbel"/>
                <a:ea typeface="Corbel"/>
                <a:cs typeface="Corbel"/>
                <a:sym typeface="Corbel"/>
              </a:rPr>
              <a:t>– if you would like the celebration to finish with a slideshow documenting the children’s time at St Agatha’s School, we ask you as parents to create this.</a:t>
            </a:r>
            <a:endParaRPr b="1" sz="2400">
              <a:solidFill>
                <a:srgbClr val="002060"/>
              </a:solidFill>
              <a:latin typeface="Corbel"/>
              <a:ea typeface="Corbel"/>
              <a:cs typeface="Corbel"/>
              <a:sym typeface="Corbel"/>
            </a:endParaRPr>
          </a:p>
          <a:p>
            <a:pPr indent="-5080" lvl="0" marL="182880" marR="0" rtl="0" algn="l">
              <a:lnSpc>
                <a:spcPct val="90000"/>
              </a:lnSpc>
              <a:spcBef>
                <a:spcPts val="1200"/>
              </a:spcBef>
              <a:spcAft>
                <a:spcPts val="0"/>
              </a:spcAft>
              <a:buClr>
                <a:schemeClr val="accent1"/>
              </a:buClr>
              <a:buSzPts val="2800"/>
              <a:buFont typeface="Arial"/>
              <a:buNone/>
            </a:pPr>
            <a:r>
              <a:t/>
            </a:r>
            <a:endParaRPr sz="2800">
              <a:solidFill>
                <a:srgbClr val="002060"/>
              </a:solidFill>
              <a:latin typeface="Corbel"/>
              <a:ea typeface="Corbel"/>
              <a:cs typeface="Corbel"/>
              <a:sym typeface="Corbe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27"/>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600"/>
              <a:buFont typeface="Corbel"/>
              <a:buNone/>
            </a:pPr>
            <a:r>
              <a:rPr lang="en-GB">
                <a:solidFill>
                  <a:srgbClr val="002060"/>
                </a:solidFill>
              </a:rPr>
              <a:t>Relationships and Sex Education</a:t>
            </a:r>
            <a:br>
              <a:rPr lang="en-GB">
                <a:solidFill>
                  <a:srgbClr val="002060"/>
                </a:solidFill>
              </a:rPr>
            </a:br>
            <a:r>
              <a:rPr lang="en-GB">
                <a:solidFill>
                  <a:srgbClr val="002060"/>
                </a:solidFill>
              </a:rPr>
              <a:t>(RSE)</a:t>
            </a:r>
            <a:endParaRPr/>
          </a:p>
        </p:txBody>
      </p:sp>
      <p:sp>
        <p:nvSpPr>
          <p:cNvPr id="252" name="Google Shape;252;p27"/>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182880" lvl="0" marL="182880" rtl="0" algn="just">
              <a:lnSpc>
                <a:spcPct val="90000"/>
              </a:lnSpc>
              <a:spcBef>
                <a:spcPts val="0"/>
              </a:spcBef>
              <a:spcAft>
                <a:spcPts val="0"/>
              </a:spcAft>
              <a:buSzPts val="2800"/>
              <a:buChar char="●"/>
            </a:pPr>
            <a:r>
              <a:rPr lang="en-GB" sz="2800">
                <a:solidFill>
                  <a:srgbClr val="002060"/>
                </a:solidFill>
              </a:rPr>
              <a:t>This is a continuation of the body changes sessions that the children took part in during Year 5.</a:t>
            </a:r>
            <a:endParaRPr/>
          </a:p>
          <a:p>
            <a:pPr indent="-182880" lvl="0" marL="182880" rtl="0" algn="just">
              <a:lnSpc>
                <a:spcPct val="90000"/>
              </a:lnSpc>
              <a:spcBef>
                <a:spcPts val="1200"/>
              </a:spcBef>
              <a:spcAft>
                <a:spcPts val="0"/>
              </a:spcAft>
              <a:buSzPts val="2800"/>
              <a:buChar char="●"/>
            </a:pPr>
            <a:r>
              <a:rPr lang="en-GB" sz="2800">
                <a:solidFill>
                  <a:srgbClr val="002060"/>
                </a:solidFill>
              </a:rPr>
              <a:t>We will be using the TenTen resources.</a:t>
            </a:r>
            <a:endParaRPr/>
          </a:p>
          <a:p>
            <a:pPr indent="-182880" lvl="0" marL="182880" rtl="0" algn="l">
              <a:lnSpc>
                <a:spcPct val="90000"/>
              </a:lnSpc>
              <a:spcBef>
                <a:spcPts val="1200"/>
              </a:spcBef>
              <a:spcAft>
                <a:spcPts val="0"/>
              </a:spcAft>
              <a:buSzPts val="2800"/>
              <a:buChar char="●"/>
            </a:pPr>
            <a:r>
              <a:rPr lang="en-GB" sz="2800">
                <a:solidFill>
                  <a:srgbClr val="002060"/>
                </a:solidFill>
              </a:rPr>
              <a:t>There will be further information regarding this at a later date.</a:t>
            </a:r>
            <a:endParaRPr/>
          </a:p>
          <a:p>
            <a:pPr indent="-55880" lvl="0" marL="182880" rtl="0" algn="l">
              <a:lnSpc>
                <a:spcPct val="90000"/>
              </a:lnSpc>
              <a:spcBef>
                <a:spcPts val="1200"/>
              </a:spcBef>
              <a:spcAft>
                <a:spcPts val="0"/>
              </a:spcAft>
              <a:buSzPts val="20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28"/>
          <p:cNvSpPr txBox="1"/>
          <p:nvPr>
            <p:ph type="ctrTitle"/>
          </p:nvPr>
        </p:nvSpPr>
        <p:spPr>
          <a:xfrm>
            <a:off x="122548" y="492123"/>
            <a:ext cx="9373878" cy="1079501"/>
          </a:xfrm>
          <a:prstGeom prst="rect">
            <a:avLst/>
          </a:prstGeom>
          <a:noFill/>
          <a:ln>
            <a:noFill/>
          </a:ln>
        </p:spPr>
        <p:txBody>
          <a:bodyPr anchorCtr="0" anchor="b" bIns="45700" lIns="91425" spcFirstLastPara="1" rIns="91425" wrap="square" tIns="45700">
            <a:normAutofit/>
          </a:bodyPr>
          <a:lstStyle/>
          <a:p>
            <a:pPr indent="0" lvl="0" marL="0" rtl="0" algn="l">
              <a:spcBef>
                <a:spcPts val="0"/>
              </a:spcBef>
              <a:spcAft>
                <a:spcPts val="0"/>
              </a:spcAft>
              <a:buClr>
                <a:srgbClr val="FFFF66"/>
              </a:buClr>
              <a:buSzPts val="4600"/>
              <a:buFont typeface="Corbel"/>
              <a:buNone/>
            </a:pPr>
            <a:r>
              <a:rPr lang="en-GB" sz="4600">
                <a:solidFill>
                  <a:srgbClr val="FFFF66"/>
                </a:solidFill>
              </a:rPr>
              <a:t>Henley Fort Residential</a:t>
            </a:r>
            <a:endParaRPr sz="4600"/>
          </a:p>
        </p:txBody>
      </p:sp>
      <p:sp>
        <p:nvSpPr>
          <p:cNvPr id="259" name="Google Shape;259;p28"/>
          <p:cNvSpPr txBox="1"/>
          <p:nvPr>
            <p:ph idx="1" type="subTitle"/>
          </p:nvPr>
        </p:nvSpPr>
        <p:spPr>
          <a:xfrm>
            <a:off x="122548" y="1555750"/>
            <a:ext cx="8960325" cy="4523522"/>
          </a:xfrm>
          <a:prstGeom prst="rect">
            <a:avLst/>
          </a:prstGeom>
          <a:noFill/>
          <a:ln>
            <a:noFill/>
          </a:ln>
        </p:spPr>
        <p:txBody>
          <a:bodyPr anchorCtr="0" anchor="t" bIns="45700" lIns="91425" spcFirstLastPara="1" rIns="91425" wrap="square" tIns="45700">
            <a:noAutofit/>
          </a:bodyPr>
          <a:lstStyle/>
          <a:p>
            <a:pPr indent="0" lvl="0" marL="0" rtl="0" algn="just">
              <a:lnSpc>
                <a:spcPct val="70000"/>
              </a:lnSpc>
              <a:spcBef>
                <a:spcPts val="0"/>
              </a:spcBef>
              <a:spcAft>
                <a:spcPts val="0"/>
              </a:spcAft>
              <a:buClr>
                <a:schemeClr val="dk1"/>
              </a:buClr>
              <a:buSzPts val="1680"/>
              <a:buFont typeface="Arial"/>
              <a:buNone/>
            </a:pPr>
            <a:r>
              <a:rPr lang="en-GB" sz="2061">
                <a:solidFill>
                  <a:srgbClr val="002060"/>
                </a:solidFill>
              </a:rPr>
              <a:t>Monday 7</a:t>
            </a:r>
            <a:r>
              <a:rPr baseline="30000" lang="en-GB" sz="2061">
                <a:solidFill>
                  <a:srgbClr val="002060"/>
                </a:solidFill>
              </a:rPr>
              <a:t>th</a:t>
            </a:r>
            <a:r>
              <a:rPr lang="en-GB" sz="2061">
                <a:solidFill>
                  <a:srgbClr val="002060"/>
                </a:solidFill>
              </a:rPr>
              <a:t> – Wednesday 9</a:t>
            </a:r>
            <a:r>
              <a:rPr baseline="30000" lang="en-GB" sz="2061">
                <a:solidFill>
                  <a:srgbClr val="002060"/>
                </a:solidFill>
              </a:rPr>
              <a:t>th</a:t>
            </a:r>
            <a:r>
              <a:rPr lang="en-GB" sz="2061">
                <a:solidFill>
                  <a:srgbClr val="002060"/>
                </a:solidFill>
              </a:rPr>
              <a:t> June 2027</a:t>
            </a:r>
            <a:endParaRPr sz="1921"/>
          </a:p>
          <a:p>
            <a:pPr indent="0" lvl="0" marL="0" rtl="0" algn="just">
              <a:lnSpc>
                <a:spcPct val="70000"/>
              </a:lnSpc>
              <a:spcBef>
                <a:spcPts val="1200"/>
              </a:spcBef>
              <a:spcAft>
                <a:spcPts val="0"/>
              </a:spcAft>
              <a:buClr>
                <a:schemeClr val="dk1"/>
              </a:buClr>
              <a:buSzPts val="1680"/>
              <a:buFont typeface="Arial"/>
              <a:buNone/>
            </a:pPr>
            <a:r>
              <a:rPr lang="en-GB" sz="2061">
                <a:solidFill>
                  <a:srgbClr val="002060"/>
                </a:solidFill>
              </a:rPr>
              <a:t>This is a 2 night outdoor activity trip. </a:t>
            </a:r>
            <a:endParaRPr sz="1921"/>
          </a:p>
          <a:p>
            <a:pPr indent="0" lvl="0" marL="0" rtl="0" algn="just">
              <a:lnSpc>
                <a:spcPct val="70000"/>
              </a:lnSpc>
              <a:spcBef>
                <a:spcPts val="1200"/>
              </a:spcBef>
              <a:spcAft>
                <a:spcPts val="0"/>
              </a:spcAft>
              <a:buClr>
                <a:schemeClr val="dk1"/>
              </a:buClr>
              <a:buSzPts val="1680"/>
              <a:buFont typeface="Arial"/>
              <a:buNone/>
            </a:pPr>
            <a:r>
              <a:rPr lang="en-GB" sz="2061">
                <a:solidFill>
                  <a:srgbClr val="002060"/>
                </a:solidFill>
              </a:rPr>
              <a:t>The cost of the trip is approximately £250.</a:t>
            </a:r>
            <a:endParaRPr sz="1921"/>
          </a:p>
          <a:p>
            <a:pPr indent="0" lvl="0" marL="0" rtl="0" algn="just">
              <a:lnSpc>
                <a:spcPct val="70000"/>
              </a:lnSpc>
              <a:spcBef>
                <a:spcPts val="1200"/>
              </a:spcBef>
              <a:spcAft>
                <a:spcPts val="0"/>
              </a:spcAft>
              <a:buClr>
                <a:schemeClr val="dk1"/>
              </a:buClr>
              <a:buSzPts val="1680"/>
              <a:buFont typeface="Arial"/>
              <a:buNone/>
            </a:pPr>
            <a:r>
              <a:t/>
            </a:r>
            <a:endParaRPr sz="2061">
              <a:solidFill>
                <a:srgbClr val="002060"/>
              </a:solidFill>
            </a:endParaRPr>
          </a:p>
          <a:p>
            <a:pPr indent="0" lvl="0" marL="0" rtl="0" algn="just">
              <a:lnSpc>
                <a:spcPct val="70000"/>
              </a:lnSpc>
              <a:spcBef>
                <a:spcPts val="1200"/>
              </a:spcBef>
              <a:spcAft>
                <a:spcPts val="0"/>
              </a:spcAft>
              <a:buSzPts val="1680"/>
              <a:buNone/>
            </a:pPr>
            <a:r>
              <a:rPr lang="en-GB" sz="2061">
                <a:solidFill>
                  <a:srgbClr val="002060"/>
                </a:solidFill>
              </a:rPr>
              <a:t>Henley Fort is located on the Hog's Back high above Guildford and is a Victorian Fort built during the late 19th Century to protect London from invasion by the French.</a:t>
            </a:r>
            <a:endParaRPr sz="2061">
              <a:solidFill>
                <a:srgbClr val="002060"/>
              </a:solidFill>
            </a:endParaRPr>
          </a:p>
          <a:p>
            <a:pPr indent="0" lvl="0" marL="0" rtl="0" algn="just">
              <a:lnSpc>
                <a:spcPct val="70000"/>
              </a:lnSpc>
              <a:spcBef>
                <a:spcPts val="1200"/>
              </a:spcBef>
              <a:spcAft>
                <a:spcPts val="0"/>
              </a:spcAft>
              <a:buClr>
                <a:schemeClr val="dk1"/>
              </a:buClr>
              <a:buSzPts val="1680"/>
              <a:buFont typeface="Arial"/>
              <a:buNone/>
            </a:pPr>
            <a:r>
              <a:t/>
            </a:r>
            <a:endParaRPr sz="2061">
              <a:solidFill>
                <a:srgbClr val="002060"/>
              </a:solidFill>
            </a:endParaRPr>
          </a:p>
          <a:p>
            <a:pPr indent="0" lvl="0" marL="0" rtl="0" algn="just">
              <a:lnSpc>
                <a:spcPct val="70000"/>
              </a:lnSpc>
              <a:spcBef>
                <a:spcPts val="1200"/>
              </a:spcBef>
              <a:spcAft>
                <a:spcPts val="0"/>
              </a:spcAft>
              <a:buClr>
                <a:schemeClr val="dk1"/>
              </a:buClr>
              <a:buSzPts val="1680"/>
              <a:buFont typeface="Arial"/>
              <a:buNone/>
            </a:pPr>
            <a:r>
              <a:rPr lang="en-GB" sz="2061">
                <a:solidFill>
                  <a:srgbClr val="002060"/>
                </a:solidFill>
              </a:rPr>
              <a:t>It is now an outdoor education facility offering challenging activities and a living historical experience in an authentic setting.</a:t>
            </a:r>
            <a:endParaRPr sz="2061">
              <a:solidFill>
                <a:srgbClr val="002060"/>
              </a:solidFill>
            </a:endParaRPr>
          </a:p>
          <a:p>
            <a:pPr indent="0" lvl="0" marL="0" rtl="0" algn="just">
              <a:lnSpc>
                <a:spcPct val="70000"/>
              </a:lnSpc>
              <a:spcBef>
                <a:spcPts val="1200"/>
              </a:spcBef>
              <a:spcAft>
                <a:spcPts val="0"/>
              </a:spcAft>
              <a:buSzPts val="1680"/>
              <a:buNone/>
            </a:pPr>
            <a:r>
              <a:t/>
            </a:r>
            <a:endParaRPr sz="1780"/>
          </a:p>
          <a:p>
            <a:pPr indent="0" lvl="0" marL="0" rtl="0" algn="l">
              <a:lnSpc>
                <a:spcPct val="70000"/>
              </a:lnSpc>
              <a:spcBef>
                <a:spcPts val="480"/>
              </a:spcBef>
              <a:spcAft>
                <a:spcPts val="0"/>
              </a:spcAft>
              <a:buSzPts val="1680"/>
              <a:buNone/>
            </a:pPr>
            <a:r>
              <a:t/>
            </a:r>
            <a:endParaRPr sz="1780">
              <a:solidFill>
                <a:srgbClr val="FFFFFF"/>
              </a:solidFill>
            </a:endParaRPr>
          </a:p>
          <a:p>
            <a:pPr indent="0" lvl="0" marL="0" rtl="0" algn="l">
              <a:lnSpc>
                <a:spcPct val="70000"/>
              </a:lnSpc>
              <a:spcBef>
                <a:spcPts val="480"/>
              </a:spcBef>
              <a:spcAft>
                <a:spcPts val="0"/>
              </a:spcAft>
              <a:buSzPts val="1680"/>
              <a:buFont typeface="Corbel"/>
              <a:buNone/>
            </a:pPr>
            <a:r>
              <a:t/>
            </a:r>
            <a:endParaRPr sz="1780">
              <a:solidFill>
                <a:srgbClr val="FFFFFF"/>
              </a:solidFill>
            </a:endParaRPr>
          </a:p>
          <a:p>
            <a:pPr indent="0" lvl="0" marL="0" rtl="0" algn="l">
              <a:lnSpc>
                <a:spcPct val="70000"/>
              </a:lnSpc>
              <a:spcBef>
                <a:spcPts val="480"/>
              </a:spcBef>
              <a:spcAft>
                <a:spcPts val="0"/>
              </a:spcAft>
              <a:buSzPts val="1680"/>
              <a:buFont typeface="Corbel"/>
              <a:buNone/>
            </a:pPr>
            <a:r>
              <a:t/>
            </a:r>
            <a:endParaRPr sz="1780">
              <a:solidFill>
                <a:srgbClr val="FFFFFF"/>
              </a:solidFill>
            </a:endParaRPr>
          </a:p>
          <a:p>
            <a:pPr indent="0" lvl="0" marL="0" rtl="0" algn="l">
              <a:lnSpc>
                <a:spcPct val="70000"/>
              </a:lnSpc>
              <a:spcBef>
                <a:spcPts val="400"/>
              </a:spcBef>
              <a:spcAft>
                <a:spcPts val="0"/>
              </a:spcAft>
              <a:buSzPts val="1400"/>
              <a:buNone/>
            </a:pPr>
            <a:r>
              <a:t/>
            </a:r>
            <a:endParaRPr b="1" i="1" sz="1500" u="sng">
              <a:solidFill>
                <a:srgbClr val="FF0000"/>
              </a:solidFill>
            </a:endParaRPr>
          </a:p>
          <a:p>
            <a:pPr indent="0" lvl="0" marL="0" rtl="0" algn="just">
              <a:lnSpc>
                <a:spcPct val="70000"/>
              </a:lnSpc>
              <a:spcBef>
                <a:spcPts val="1200"/>
              </a:spcBef>
              <a:spcAft>
                <a:spcPts val="0"/>
              </a:spcAft>
              <a:buSzPts val="1680"/>
              <a:buNone/>
            </a:pPr>
            <a:r>
              <a:t/>
            </a:r>
            <a:endParaRPr sz="1780"/>
          </a:p>
        </p:txBody>
      </p:sp>
      <p:pic>
        <p:nvPicPr>
          <p:cNvPr id="260" name="Google Shape;260;p28"/>
          <p:cNvPicPr preferRelativeResize="0"/>
          <p:nvPr/>
        </p:nvPicPr>
        <p:blipFill rotWithShape="1">
          <a:blip r:embed="rId3">
            <a:alphaModFix/>
          </a:blip>
          <a:srcRect b="0" l="0" r="0" t="0"/>
          <a:stretch/>
        </p:blipFill>
        <p:spPr>
          <a:xfrm>
            <a:off x="6096000" y="778728"/>
            <a:ext cx="2986874" cy="200251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29"/>
          <p:cNvSpPr txBox="1"/>
          <p:nvPr>
            <p:ph type="ctrTitle"/>
          </p:nvPr>
        </p:nvSpPr>
        <p:spPr>
          <a:xfrm>
            <a:off x="75431" y="638750"/>
            <a:ext cx="7464300" cy="1689600"/>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FFFF66"/>
              </a:buClr>
              <a:buSzPct val="100000"/>
              <a:buFont typeface="Corbel"/>
              <a:buNone/>
            </a:pPr>
            <a:br>
              <a:rPr lang="en-GB" sz="4600">
                <a:solidFill>
                  <a:srgbClr val="FFFF66"/>
                </a:solidFill>
              </a:rPr>
            </a:br>
            <a:br>
              <a:rPr lang="en-GB" sz="4600">
                <a:solidFill>
                  <a:srgbClr val="FFFF66"/>
                </a:solidFill>
              </a:rPr>
            </a:br>
            <a:br>
              <a:rPr lang="en-GB" sz="4600">
                <a:solidFill>
                  <a:srgbClr val="FFFF66"/>
                </a:solidFill>
              </a:rPr>
            </a:br>
            <a:br>
              <a:rPr lang="en-GB" sz="4600">
                <a:solidFill>
                  <a:srgbClr val="FFFF66"/>
                </a:solidFill>
              </a:rPr>
            </a:br>
            <a:r>
              <a:rPr lang="en-GB" sz="4600">
                <a:solidFill>
                  <a:srgbClr val="FFFF66"/>
                </a:solidFill>
              </a:rPr>
              <a:t>Historical Experiences and Outdoor Activities</a:t>
            </a:r>
            <a:br>
              <a:rPr lang="en-GB" sz="4600">
                <a:solidFill>
                  <a:srgbClr val="FFFF66"/>
                </a:solidFill>
              </a:rPr>
            </a:br>
            <a:endParaRPr sz="3600"/>
          </a:p>
        </p:txBody>
      </p:sp>
      <p:sp>
        <p:nvSpPr>
          <p:cNvPr id="267" name="Google Shape;267;p29"/>
          <p:cNvSpPr txBox="1"/>
          <p:nvPr>
            <p:ph idx="1" type="subTitle"/>
          </p:nvPr>
        </p:nvSpPr>
        <p:spPr>
          <a:xfrm>
            <a:off x="0" y="1828801"/>
            <a:ext cx="8760930" cy="4769962"/>
          </a:xfrm>
          <a:prstGeom prst="rect">
            <a:avLst/>
          </a:prstGeom>
          <a:noFill/>
          <a:ln>
            <a:noFill/>
          </a:ln>
        </p:spPr>
        <p:txBody>
          <a:bodyPr anchorCtr="0" anchor="t" bIns="45700" lIns="91425" spcFirstLastPara="1" rIns="91425" wrap="square" tIns="45700">
            <a:normAutofit fontScale="55000" lnSpcReduction="20000"/>
          </a:bodyPr>
          <a:lstStyle/>
          <a:p>
            <a:pPr indent="0" lvl="0" marL="0" rtl="0" algn="l">
              <a:lnSpc>
                <a:spcPct val="90000"/>
              </a:lnSpc>
              <a:spcBef>
                <a:spcPts val="0"/>
              </a:spcBef>
              <a:spcAft>
                <a:spcPts val="0"/>
              </a:spcAft>
              <a:buSzPct val="100000"/>
              <a:buNone/>
            </a:pPr>
            <a:r>
              <a:t/>
            </a:r>
            <a:endParaRPr>
              <a:solidFill>
                <a:srgbClr val="002060"/>
              </a:solidFill>
            </a:endParaRPr>
          </a:p>
          <a:p>
            <a:pPr indent="0" lvl="0" marL="0" rtl="0" algn="l">
              <a:lnSpc>
                <a:spcPct val="90000"/>
              </a:lnSpc>
              <a:spcBef>
                <a:spcPts val="1200"/>
              </a:spcBef>
              <a:spcAft>
                <a:spcPts val="0"/>
              </a:spcAft>
              <a:buSzPct val="100000"/>
              <a:buNone/>
            </a:pPr>
            <a:r>
              <a:t/>
            </a:r>
            <a:endParaRPr>
              <a:solidFill>
                <a:srgbClr val="002060"/>
              </a:solidFill>
            </a:endParaRPr>
          </a:p>
          <a:p>
            <a:pPr indent="0" lvl="0" marL="0" rtl="0" algn="l">
              <a:spcBef>
                <a:spcPts val="0"/>
              </a:spcBef>
              <a:spcAft>
                <a:spcPts val="0"/>
              </a:spcAft>
              <a:buClr>
                <a:schemeClr val="dk1"/>
              </a:buClr>
              <a:buSzPct val="58491"/>
              <a:buFont typeface="Arial"/>
              <a:buNone/>
            </a:pPr>
            <a:r>
              <a:t/>
            </a:r>
            <a:endParaRPr sz="3761">
              <a:solidFill>
                <a:srgbClr val="002060"/>
              </a:solidFill>
            </a:endParaRPr>
          </a:p>
          <a:p>
            <a:pPr indent="0" lvl="0" marL="0" rtl="0" algn="l">
              <a:spcBef>
                <a:spcPts val="1200"/>
              </a:spcBef>
              <a:spcAft>
                <a:spcPts val="0"/>
              </a:spcAft>
              <a:buClr>
                <a:schemeClr val="dk1"/>
              </a:buClr>
              <a:buSzPct val="58491"/>
              <a:buFont typeface="Arial"/>
              <a:buNone/>
            </a:pPr>
            <a:r>
              <a:rPr lang="en-GB" sz="3761">
                <a:solidFill>
                  <a:srgbClr val="002060"/>
                </a:solidFill>
              </a:rPr>
              <a:t>Two historical activities:</a:t>
            </a:r>
            <a:br>
              <a:rPr lang="en-GB" sz="3761">
                <a:solidFill>
                  <a:srgbClr val="002060"/>
                </a:solidFill>
              </a:rPr>
            </a:br>
            <a:r>
              <a:rPr lang="en-GB" sz="3761">
                <a:solidFill>
                  <a:srgbClr val="002060"/>
                </a:solidFill>
              </a:rPr>
              <a:t> home guards and air raid wardens</a:t>
            </a:r>
            <a:endParaRPr sz="3761"/>
          </a:p>
          <a:p>
            <a:pPr indent="0" lvl="0" marL="0" rtl="0" algn="l">
              <a:spcBef>
                <a:spcPts val="1200"/>
              </a:spcBef>
              <a:spcAft>
                <a:spcPts val="0"/>
              </a:spcAft>
              <a:buClr>
                <a:schemeClr val="dk1"/>
              </a:buClr>
              <a:buSzPct val="58491"/>
              <a:buFont typeface="Arial"/>
              <a:buNone/>
            </a:pPr>
            <a:r>
              <a:t/>
            </a:r>
            <a:endParaRPr sz="3761">
              <a:solidFill>
                <a:srgbClr val="002060"/>
              </a:solidFill>
            </a:endParaRPr>
          </a:p>
          <a:p>
            <a:pPr indent="0" lvl="0" marL="0" rtl="0" algn="l">
              <a:spcBef>
                <a:spcPts val="1200"/>
              </a:spcBef>
              <a:spcAft>
                <a:spcPts val="0"/>
              </a:spcAft>
              <a:buClr>
                <a:schemeClr val="dk1"/>
              </a:buClr>
              <a:buSzPct val="58491"/>
              <a:buFont typeface="Arial"/>
              <a:buNone/>
            </a:pPr>
            <a:r>
              <a:rPr lang="en-GB" sz="3761">
                <a:solidFill>
                  <a:srgbClr val="002060"/>
                </a:solidFill>
              </a:rPr>
              <a:t>Open canoeing</a:t>
            </a:r>
            <a:endParaRPr sz="3761"/>
          </a:p>
          <a:p>
            <a:pPr indent="0" lvl="0" marL="0" rtl="0" algn="l">
              <a:spcBef>
                <a:spcPts val="1200"/>
              </a:spcBef>
              <a:spcAft>
                <a:spcPts val="0"/>
              </a:spcAft>
              <a:buClr>
                <a:schemeClr val="dk1"/>
              </a:buClr>
              <a:buSzPct val="58491"/>
              <a:buFont typeface="Arial"/>
              <a:buNone/>
            </a:pPr>
            <a:r>
              <a:rPr lang="en-GB" sz="3761">
                <a:solidFill>
                  <a:srgbClr val="002060"/>
                </a:solidFill>
              </a:rPr>
              <a:t>Climbing</a:t>
            </a:r>
            <a:endParaRPr sz="3761">
              <a:solidFill>
                <a:srgbClr val="002060"/>
              </a:solidFill>
            </a:endParaRPr>
          </a:p>
          <a:p>
            <a:pPr indent="0" lvl="0" marL="0" rtl="0" algn="l">
              <a:spcBef>
                <a:spcPts val="1200"/>
              </a:spcBef>
              <a:spcAft>
                <a:spcPts val="0"/>
              </a:spcAft>
              <a:buClr>
                <a:schemeClr val="dk1"/>
              </a:buClr>
              <a:buSzPct val="58491"/>
              <a:buFont typeface="Arial"/>
              <a:buNone/>
            </a:pPr>
            <a:r>
              <a:rPr lang="en-GB" sz="3761">
                <a:solidFill>
                  <a:srgbClr val="002060"/>
                </a:solidFill>
              </a:rPr>
              <a:t>Orienteering</a:t>
            </a:r>
            <a:endParaRPr sz="3761">
              <a:solidFill>
                <a:srgbClr val="002060"/>
              </a:solidFill>
            </a:endParaRPr>
          </a:p>
          <a:p>
            <a:pPr indent="0" lvl="0" marL="0" rtl="0" algn="l">
              <a:spcBef>
                <a:spcPts val="1200"/>
              </a:spcBef>
              <a:spcAft>
                <a:spcPts val="0"/>
              </a:spcAft>
              <a:buClr>
                <a:schemeClr val="dk1"/>
              </a:buClr>
              <a:buSzPct val="58491"/>
              <a:buFont typeface="Arial"/>
              <a:buNone/>
            </a:pPr>
            <a:r>
              <a:rPr lang="en-GB" sz="3761">
                <a:solidFill>
                  <a:srgbClr val="002060"/>
                </a:solidFill>
              </a:rPr>
              <a:t>Challenge course</a:t>
            </a:r>
            <a:endParaRPr/>
          </a:p>
          <a:p>
            <a:pPr indent="0" lvl="0" marL="0" rtl="0" algn="l">
              <a:spcBef>
                <a:spcPts val="1200"/>
              </a:spcBef>
              <a:spcAft>
                <a:spcPts val="0"/>
              </a:spcAft>
              <a:buClr>
                <a:schemeClr val="dk1"/>
              </a:buClr>
              <a:buSzPct val="100000"/>
              <a:buFont typeface="Arial"/>
              <a:buNone/>
            </a:pPr>
            <a:r>
              <a:t/>
            </a:r>
            <a:endParaRPr/>
          </a:p>
          <a:p>
            <a:pPr indent="-279400" lvl="0" marL="457200" rtl="0" algn="l">
              <a:spcBef>
                <a:spcPts val="1200"/>
              </a:spcBef>
              <a:spcAft>
                <a:spcPts val="0"/>
              </a:spcAft>
              <a:buClr>
                <a:schemeClr val="dk1"/>
              </a:buClr>
              <a:buSzPct val="100000"/>
              <a:buFont typeface="Arial"/>
              <a:buNone/>
            </a:pPr>
            <a:r>
              <a:t/>
            </a:r>
            <a:endParaRPr sz="2800"/>
          </a:p>
          <a:p>
            <a:pPr indent="0" lvl="0" marL="0" rtl="0" algn="l">
              <a:lnSpc>
                <a:spcPct val="90000"/>
              </a:lnSpc>
              <a:spcBef>
                <a:spcPts val="1200"/>
              </a:spcBef>
              <a:spcAft>
                <a:spcPts val="0"/>
              </a:spcAft>
              <a:buSzPct val="100000"/>
              <a:buNone/>
            </a:pPr>
            <a:r>
              <a:t/>
            </a:r>
            <a:endParaRPr>
              <a:solidFill>
                <a:srgbClr val="002060"/>
              </a:solidFill>
            </a:endParaRPr>
          </a:p>
          <a:p>
            <a:pPr indent="0" lvl="0" marL="0" rtl="0" algn="l">
              <a:lnSpc>
                <a:spcPct val="90000"/>
              </a:lnSpc>
              <a:spcBef>
                <a:spcPts val="1200"/>
              </a:spcBef>
              <a:spcAft>
                <a:spcPts val="0"/>
              </a:spcAft>
              <a:buSzPct val="100000"/>
              <a:buNone/>
            </a:pPr>
            <a:r>
              <a:t/>
            </a:r>
            <a:endParaRPr/>
          </a:p>
          <a:p>
            <a:pPr indent="-279400" lvl="0" marL="457200" rtl="0" algn="l">
              <a:lnSpc>
                <a:spcPct val="90000"/>
              </a:lnSpc>
              <a:spcBef>
                <a:spcPts val="1200"/>
              </a:spcBef>
              <a:spcAft>
                <a:spcPts val="0"/>
              </a:spcAft>
              <a:buSzPct val="100000"/>
              <a:buFont typeface="Arial"/>
              <a:buNone/>
            </a:pPr>
            <a:r>
              <a:t/>
            </a:r>
            <a:endParaRPr sz="2800"/>
          </a:p>
        </p:txBody>
      </p:sp>
      <p:pic>
        <p:nvPicPr>
          <p:cNvPr id="268" name="Google Shape;268;p29"/>
          <p:cNvPicPr preferRelativeResize="0"/>
          <p:nvPr/>
        </p:nvPicPr>
        <p:blipFill rotWithShape="1">
          <a:blip r:embed="rId3">
            <a:alphaModFix/>
          </a:blip>
          <a:srcRect b="0" l="0" r="0" t="0"/>
          <a:stretch/>
        </p:blipFill>
        <p:spPr>
          <a:xfrm>
            <a:off x="4552420" y="1760128"/>
            <a:ext cx="4265677" cy="1795639"/>
          </a:xfrm>
          <a:prstGeom prst="rect">
            <a:avLst/>
          </a:prstGeom>
          <a:noFill/>
          <a:ln>
            <a:noFill/>
          </a:ln>
        </p:spPr>
      </p:pic>
      <p:pic>
        <p:nvPicPr>
          <p:cNvPr id="269" name="Google Shape;269;p29"/>
          <p:cNvPicPr preferRelativeResize="0"/>
          <p:nvPr/>
        </p:nvPicPr>
        <p:blipFill rotWithShape="1">
          <a:blip r:embed="rId4">
            <a:alphaModFix/>
          </a:blip>
          <a:srcRect b="0" l="0" r="0" t="0"/>
          <a:stretch/>
        </p:blipFill>
        <p:spPr>
          <a:xfrm>
            <a:off x="4625819" y="3754988"/>
            <a:ext cx="4265677" cy="1996789"/>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30"/>
          <p:cNvSpPr txBox="1"/>
          <p:nvPr>
            <p:ph type="ctrTitle"/>
          </p:nvPr>
        </p:nvSpPr>
        <p:spPr>
          <a:xfrm>
            <a:off x="1069848" y="1298448"/>
            <a:ext cx="7315200" cy="2585395"/>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rgbClr val="002060"/>
              </a:buClr>
              <a:buSzPts val="4800"/>
              <a:buFont typeface="Corbel"/>
              <a:buNone/>
            </a:pPr>
            <a:r>
              <a:rPr lang="en-GB" sz="4800">
                <a:solidFill>
                  <a:srgbClr val="002060"/>
                </a:solidFill>
              </a:rPr>
              <a:t>Thank you for joining us this evening.</a:t>
            </a:r>
            <a:endParaRPr/>
          </a:p>
        </p:txBody>
      </p:sp>
      <p:pic>
        <p:nvPicPr>
          <p:cNvPr id="275" name="Google Shape;275;p30"/>
          <p:cNvPicPr preferRelativeResize="0"/>
          <p:nvPr/>
        </p:nvPicPr>
        <p:blipFill rotWithShape="1">
          <a:blip r:embed="rId3">
            <a:alphaModFix/>
          </a:blip>
          <a:srcRect b="70797" l="0" r="84052" t="7220"/>
          <a:stretch/>
        </p:blipFill>
        <p:spPr>
          <a:xfrm>
            <a:off x="9412015" y="882869"/>
            <a:ext cx="2601310" cy="2689194"/>
          </a:xfrm>
          <a:prstGeom prst="rect">
            <a:avLst/>
          </a:prstGeom>
          <a:noFill/>
          <a:ln>
            <a:noFill/>
          </a:ln>
        </p:spPr>
      </p:pic>
      <p:sp>
        <p:nvSpPr>
          <p:cNvPr id="276" name="Google Shape;276;p30"/>
          <p:cNvSpPr txBox="1"/>
          <p:nvPr/>
        </p:nvSpPr>
        <p:spPr>
          <a:xfrm>
            <a:off x="9412015" y="3815255"/>
            <a:ext cx="2601310"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2800">
                <a:solidFill>
                  <a:schemeClr val="dk1"/>
                </a:solidFill>
                <a:latin typeface="Corbel"/>
                <a:ea typeface="Corbel"/>
                <a:cs typeface="Corbel"/>
                <a:sym typeface="Corbel"/>
              </a:rPr>
              <a:t>Learning Together in God’s Love</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31"/>
          <p:cNvSpPr txBox="1"/>
          <p:nvPr>
            <p:ph type="title"/>
          </p:nvPr>
        </p:nvSpPr>
        <p:spPr>
          <a:xfrm>
            <a:off x="838200" y="500062"/>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3600"/>
              <a:buFont typeface="Corbel"/>
              <a:buNone/>
            </a:pPr>
            <a:r>
              <a:rPr lang="en-GB"/>
              <a:t>Thank you for coming!</a:t>
            </a:r>
            <a:endParaRPr/>
          </a:p>
        </p:txBody>
      </p:sp>
      <p:sp>
        <p:nvSpPr>
          <p:cNvPr id="282" name="Google Shape;282;p31"/>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4800"/>
              <a:buNone/>
            </a:pPr>
            <a:r>
              <a:t/>
            </a:r>
            <a:endParaRPr sz="4800"/>
          </a:p>
          <a:p>
            <a:pPr indent="0" lvl="0" marL="0" rtl="0" algn="ctr">
              <a:lnSpc>
                <a:spcPct val="90000"/>
              </a:lnSpc>
              <a:spcBef>
                <a:spcPts val="1200"/>
              </a:spcBef>
              <a:spcAft>
                <a:spcPts val="0"/>
              </a:spcAft>
              <a:buSzPts val="4800"/>
              <a:buNone/>
            </a:pPr>
            <a:r>
              <a:rPr lang="en-GB" sz="4800"/>
              <a:t>Thank you for joining us this evening!</a:t>
            </a:r>
            <a:endParaRPr/>
          </a:p>
          <a:p>
            <a:pPr indent="0" lvl="0" marL="0" rtl="0" algn="ctr">
              <a:lnSpc>
                <a:spcPct val="90000"/>
              </a:lnSpc>
              <a:spcBef>
                <a:spcPts val="1200"/>
              </a:spcBef>
              <a:spcAft>
                <a:spcPts val="0"/>
              </a:spcAft>
              <a:buSzPts val="4800"/>
              <a:buNone/>
            </a:pPr>
            <a:r>
              <a:t/>
            </a:r>
            <a:endParaRPr sz="4800"/>
          </a:p>
          <a:p>
            <a:pPr indent="0" lvl="0" marL="0" rtl="0" algn="ctr">
              <a:lnSpc>
                <a:spcPct val="90000"/>
              </a:lnSpc>
              <a:spcBef>
                <a:spcPts val="1200"/>
              </a:spcBef>
              <a:spcAft>
                <a:spcPts val="0"/>
              </a:spcAft>
              <a:buSzPts val="4800"/>
              <a:buNone/>
            </a:pPr>
            <a:r>
              <a:t/>
            </a:r>
            <a:endParaRPr sz="4800"/>
          </a:p>
          <a:p>
            <a:pPr indent="0" lvl="0" marL="0" rtl="0" algn="l">
              <a:lnSpc>
                <a:spcPct val="90000"/>
              </a:lnSpc>
              <a:spcBef>
                <a:spcPts val="1200"/>
              </a:spcBef>
              <a:spcAft>
                <a:spcPts val="0"/>
              </a:spcAft>
              <a:buSzPts val="4800"/>
              <a:buNone/>
            </a:pPr>
            <a:r>
              <a:t/>
            </a:r>
            <a:endParaRPr sz="4800"/>
          </a:p>
        </p:txBody>
      </p:sp>
      <p:pic>
        <p:nvPicPr>
          <p:cNvPr id="283" name="Google Shape;283;p31"/>
          <p:cNvPicPr preferRelativeResize="0"/>
          <p:nvPr/>
        </p:nvPicPr>
        <p:blipFill rotWithShape="1">
          <a:blip r:embed="rId3">
            <a:alphaModFix/>
          </a:blip>
          <a:srcRect b="0" l="0" r="0" t="0"/>
          <a:stretch/>
        </p:blipFill>
        <p:spPr>
          <a:xfrm>
            <a:off x="6343527" y="3424428"/>
            <a:ext cx="2193798" cy="215152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2014-09-08T15:43:32Z</dcterms:created>
  <dc:creator>Clair Ballard</dc:creator>
</cp:coreProperties>
</file>