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Lst>
  <p:sldSz cy="6858000" cx="12192000"/>
  <p:notesSz cx="6669075" cy="9926625"/>
  <p:embeddedFontLst>
    <p:embeddedFont>
      <p:font typeface="Nunito"/>
      <p:regular r:id="rId31"/>
      <p:bold r:id="rId32"/>
      <p:italic r:id="rId33"/>
      <p:boldItalic r:id="rId34"/>
    </p:embeddedFont>
    <p:embeddedFont>
      <p:font typeface="Corbel"/>
      <p:regular r:id="rId35"/>
      <p:bold r:id="rId36"/>
      <p:italic r:id="rId37"/>
      <p:boldItalic r:id="rId38"/>
    </p:embeddedFont>
    <p:embeddedFont>
      <p:font typeface="NTR"/>
      <p:regular r:id="rId3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GoogleSlidesCustomDataVersion2">
      <go:slidesCustomData xmlns:go="http://customooxmlschemas.google.com/" r:id="rId40" roundtripDataSignature="AMtx7mj3AFonC7zguTCe/m08vn4siJBeF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customschemas.google.com/relationships/presentationmetadata" Target="metadata"/><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Nunito-regular.fntdata"/><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font" Target="fonts/Nunito-italic.fntdata"/><Relationship Id="rId10" Type="http://schemas.openxmlformats.org/officeDocument/2006/relationships/slide" Target="slides/slide5.xml"/><Relationship Id="rId32" Type="http://schemas.openxmlformats.org/officeDocument/2006/relationships/font" Target="fonts/Nunito-bold.fntdata"/><Relationship Id="rId13" Type="http://schemas.openxmlformats.org/officeDocument/2006/relationships/slide" Target="slides/slide8.xml"/><Relationship Id="rId35" Type="http://schemas.openxmlformats.org/officeDocument/2006/relationships/font" Target="fonts/Corbel-regular.fntdata"/><Relationship Id="rId12" Type="http://schemas.openxmlformats.org/officeDocument/2006/relationships/slide" Target="slides/slide7.xml"/><Relationship Id="rId34" Type="http://schemas.openxmlformats.org/officeDocument/2006/relationships/font" Target="fonts/Nunito-boldItalic.fntdata"/><Relationship Id="rId15" Type="http://schemas.openxmlformats.org/officeDocument/2006/relationships/slide" Target="slides/slide10.xml"/><Relationship Id="rId37" Type="http://schemas.openxmlformats.org/officeDocument/2006/relationships/font" Target="fonts/Corbel-italic.fntdata"/><Relationship Id="rId14" Type="http://schemas.openxmlformats.org/officeDocument/2006/relationships/slide" Target="slides/slide9.xml"/><Relationship Id="rId36" Type="http://schemas.openxmlformats.org/officeDocument/2006/relationships/font" Target="fonts/Corbel-bold.fntdata"/><Relationship Id="rId17" Type="http://schemas.openxmlformats.org/officeDocument/2006/relationships/slide" Target="slides/slide12.xml"/><Relationship Id="rId39" Type="http://schemas.openxmlformats.org/officeDocument/2006/relationships/font" Target="fonts/NTR-regular.fntdata"/><Relationship Id="rId16" Type="http://schemas.openxmlformats.org/officeDocument/2006/relationships/slide" Target="slides/slide11.xml"/><Relationship Id="rId38" Type="http://schemas.openxmlformats.org/officeDocument/2006/relationships/font" Target="fonts/Corbel-boldItalic.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2: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2: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4: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4: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5: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5: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6: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6: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7: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7: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3fb64a50f21_0_4:notes"/>
          <p:cNvSpPr txBox="1"/>
          <p:nvPr>
            <p:ph idx="1" type="body"/>
          </p:nvPr>
        </p:nvSpPr>
        <p:spPr>
          <a:xfrm>
            <a:off x="666900" y="4715125"/>
            <a:ext cx="53352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2" name="Google Shape;132;g3fb64a50f21_0_4:notes"/>
          <p:cNvSpPr/>
          <p:nvPr>
            <p:ph idx="2" type="sldImg"/>
          </p:nvPr>
        </p:nvSpPr>
        <p:spPr>
          <a:xfrm>
            <a:off x="1111725" y="744475"/>
            <a:ext cx="44463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3fb76b3602b_0_0:notes"/>
          <p:cNvSpPr txBox="1"/>
          <p:nvPr>
            <p:ph idx="1" type="body"/>
          </p:nvPr>
        </p:nvSpPr>
        <p:spPr>
          <a:xfrm>
            <a:off x="666750" y="4776788"/>
            <a:ext cx="5335500" cy="3908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g3fb76b3602b_0_0:notes"/>
          <p:cNvSpPr/>
          <p:nvPr>
            <p:ph idx="2" type="sldImg"/>
          </p:nvPr>
        </p:nvSpPr>
        <p:spPr>
          <a:xfrm>
            <a:off x="357188" y="1241425"/>
            <a:ext cx="5954700" cy="33495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3fb64a50f21_0_88:notes"/>
          <p:cNvSpPr txBox="1"/>
          <p:nvPr>
            <p:ph idx="1" type="body"/>
          </p:nvPr>
        </p:nvSpPr>
        <p:spPr>
          <a:xfrm>
            <a:off x="666900" y="4715125"/>
            <a:ext cx="53352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4" name="Google Shape;144;g3fb64a50f21_0_88:notes"/>
          <p:cNvSpPr/>
          <p:nvPr>
            <p:ph idx="2" type="sldImg"/>
          </p:nvPr>
        </p:nvSpPr>
        <p:spPr>
          <a:xfrm>
            <a:off x="1111725" y="744475"/>
            <a:ext cx="44463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g3fb6a117970_0_0:notes"/>
          <p:cNvSpPr txBox="1"/>
          <p:nvPr>
            <p:ph idx="1" type="body"/>
          </p:nvPr>
        </p:nvSpPr>
        <p:spPr>
          <a:xfrm>
            <a:off x="666900" y="4715125"/>
            <a:ext cx="53352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g3fb6a117970_0_0:notes"/>
          <p:cNvSpPr/>
          <p:nvPr>
            <p:ph idx="2" type="sldImg"/>
          </p:nvPr>
        </p:nvSpPr>
        <p:spPr>
          <a:xfrm>
            <a:off x="1111725" y="744475"/>
            <a:ext cx="44463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3fb64a50f21_0_172:notes"/>
          <p:cNvSpPr txBox="1"/>
          <p:nvPr>
            <p:ph idx="1" type="body"/>
          </p:nvPr>
        </p:nvSpPr>
        <p:spPr>
          <a:xfrm>
            <a:off x="666900" y="4715125"/>
            <a:ext cx="53352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6" name="Google Shape;156;g3fb64a50f21_0_172:notes"/>
          <p:cNvSpPr/>
          <p:nvPr>
            <p:ph idx="2" type="sldImg"/>
          </p:nvPr>
        </p:nvSpPr>
        <p:spPr>
          <a:xfrm>
            <a:off x="1111725" y="744475"/>
            <a:ext cx="44463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1: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1: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12: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12: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7: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7: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3: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3: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14: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14: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5: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15: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8: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8: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9: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19: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20: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20: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23: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23: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24: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24: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5: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25: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6: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26: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27: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27: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3" name="Shape 13"/>
        <p:cNvGrpSpPr/>
        <p:nvPr/>
      </p:nvGrpSpPr>
      <p:grpSpPr>
        <a:xfrm>
          <a:off x="0" y="0"/>
          <a:ext cx="0" cy="0"/>
          <a:chOff x="0" y="0"/>
          <a:chExt cx="0" cy="0"/>
        </a:xfrm>
      </p:grpSpPr>
      <p:sp>
        <p:nvSpPr>
          <p:cNvPr id="14" name="Google Shape;14;p29"/>
          <p:cNvSpPr/>
          <p:nvPr/>
        </p:nvSpPr>
        <p:spPr>
          <a:xfrm>
            <a:off x="0" y="761999"/>
            <a:ext cx="9141619" cy="5334001"/>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9"/>
          <p:cNvSpPr/>
          <p:nvPr/>
        </p:nvSpPr>
        <p:spPr>
          <a:xfrm>
            <a:off x="9270263" y="761999"/>
            <a:ext cx="2925318" cy="5334001"/>
          </a:xfrm>
          <a:prstGeom prst="rect">
            <a:avLst/>
          </a:prstGeom>
          <a:solidFill>
            <a:srgbClr val="C8C8C8">
              <a:alpha val="49804"/>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9"/>
          <p:cNvSpPr txBox="1"/>
          <p:nvPr>
            <p:ph type="ctrTitle"/>
          </p:nvPr>
        </p:nvSpPr>
        <p:spPr>
          <a:xfrm>
            <a:off x="1069848" y="1298448"/>
            <a:ext cx="7315200" cy="325526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5900"/>
              <a:buFont typeface="Corbel"/>
              <a:buNone/>
              <a:defRPr sz="59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29"/>
          <p:cNvSpPr txBox="1"/>
          <p:nvPr>
            <p:ph idx="1" type="subTitle"/>
          </p:nvPr>
        </p:nvSpPr>
        <p:spPr>
          <a:xfrm>
            <a:off x="1100015" y="4670246"/>
            <a:ext cx="7315200" cy="9144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2200"/>
              <a:buNone/>
              <a:defRPr sz="2200" cap="none">
                <a:solidFill>
                  <a:srgbClr val="D7F0F6"/>
                </a:solidFill>
              </a:defRPr>
            </a:lvl1pPr>
            <a:lvl2pPr lvl="1" algn="ctr">
              <a:lnSpc>
                <a:spcPct val="90000"/>
              </a:lnSpc>
              <a:spcBef>
                <a:spcPts val="250"/>
              </a:spcBef>
              <a:spcAft>
                <a:spcPts val="0"/>
              </a:spcAft>
              <a:buSzPts val="2200"/>
              <a:buNone/>
              <a:defRPr sz="2200"/>
            </a:lvl2pPr>
            <a:lvl3pPr lvl="2" algn="ctr">
              <a:lnSpc>
                <a:spcPct val="90000"/>
              </a:lnSpc>
              <a:spcBef>
                <a:spcPts val="250"/>
              </a:spcBef>
              <a:spcAft>
                <a:spcPts val="0"/>
              </a:spcAft>
              <a:buSzPts val="2200"/>
              <a:buNone/>
              <a:defRPr sz="2200"/>
            </a:lvl3pPr>
            <a:lvl4pPr lvl="3" algn="ctr">
              <a:lnSpc>
                <a:spcPct val="90000"/>
              </a:lnSpc>
              <a:spcBef>
                <a:spcPts val="250"/>
              </a:spcBef>
              <a:spcAft>
                <a:spcPts val="0"/>
              </a:spcAft>
              <a:buSzPts val="2000"/>
              <a:buNone/>
              <a:defRPr sz="2000"/>
            </a:lvl4pPr>
            <a:lvl5pPr lvl="4" algn="ctr">
              <a:lnSpc>
                <a:spcPct val="90000"/>
              </a:lnSpc>
              <a:spcBef>
                <a:spcPts val="250"/>
              </a:spcBef>
              <a:spcAft>
                <a:spcPts val="0"/>
              </a:spcAft>
              <a:buSzPts val="2000"/>
              <a:buNone/>
              <a:defRPr sz="2000"/>
            </a:lvl5pPr>
            <a:lvl6pPr lvl="5" algn="ctr">
              <a:lnSpc>
                <a:spcPct val="90000"/>
              </a:lnSpc>
              <a:spcBef>
                <a:spcPts val="250"/>
              </a:spcBef>
              <a:spcAft>
                <a:spcPts val="0"/>
              </a:spcAft>
              <a:buSzPts val="2000"/>
              <a:buNone/>
              <a:defRPr sz="2000"/>
            </a:lvl6pPr>
            <a:lvl7pPr lvl="6" algn="ctr">
              <a:lnSpc>
                <a:spcPct val="90000"/>
              </a:lnSpc>
              <a:spcBef>
                <a:spcPts val="250"/>
              </a:spcBef>
              <a:spcAft>
                <a:spcPts val="0"/>
              </a:spcAft>
              <a:buSzPts val="2000"/>
              <a:buNone/>
              <a:defRPr sz="2000"/>
            </a:lvl7pPr>
            <a:lvl8pPr lvl="7" algn="ctr">
              <a:lnSpc>
                <a:spcPct val="90000"/>
              </a:lnSpc>
              <a:spcBef>
                <a:spcPts val="250"/>
              </a:spcBef>
              <a:spcAft>
                <a:spcPts val="0"/>
              </a:spcAft>
              <a:buSzPts val="2000"/>
              <a:buNone/>
              <a:defRPr sz="2000"/>
            </a:lvl8pPr>
            <a:lvl9pPr lvl="8" algn="ctr">
              <a:lnSpc>
                <a:spcPct val="90000"/>
              </a:lnSpc>
              <a:spcBef>
                <a:spcPts val="250"/>
              </a:spcBef>
              <a:spcAft>
                <a:spcPts val="250"/>
              </a:spcAft>
              <a:buSzPts val="2000"/>
              <a:buNone/>
              <a:defRPr sz="2000"/>
            </a:lvl9pPr>
          </a:lstStyle>
          <a:p/>
        </p:txBody>
      </p:sp>
      <p:sp>
        <p:nvSpPr>
          <p:cNvPr id="18" name="Google Shape;18;p29"/>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9"/>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9"/>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0"/>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0"/>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lvl1pPr indent="-342900" lvl="0" marL="457200" algn="l">
              <a:lnSpc>
                <a:spcPct val="90000"/>
              </a:lnSpc>
              <a:spcBef>
                <a:spcPts val="1200"/>
              </a:spcBef>
              <a:spcAft>
                <a:spcPts val="0"/>
              </a:spcAft>
              <a:buSzPts val="1800"/>
              <a:buChar char="●"/>
              <a:defRPr/>
            </a:lvl1pPr>
            <a:lvl2pPr indent="-342900" lvl="1" marL="914400" algn="l">
              <a:lnSpc>
                <a:spcPct val="90000"/>
              </a:lnSpc>
              <a:spcBef>
                <a:spcPts val="250"/>
              </a:spcBef>
              <a:spcAft>
                <a:spcPts val="0"/>
              </a:spcAft>
              <a:buSzPts val="1800"/>
              <a:buChar char="●"/>
              <a:defRPr/>
            </a:lvl2pPr>
            <a:lvl3pPr indent="-342900" lvl="2" marL="1371600" algn="l">
              <a:lnSpc>
                <a:spcPct val="90000"/>
              </a:lnSpc>
              <a:spcBef>
                <a:spcPts val="250"/>
              </a:spcBef>
              <a:spcAft>
                <a:spcPts val="0"/>
              </a:spcAft>
              <a:buSzPts val="1800"/>
              <a:buChar char="●"/>
              <a:defRPr/>
            </a:lvl3pPr>
            <a:lvl4pPr indent="-342900" lvl="3" marL="1828800" algn="l">
              <a:lnSpc>
                <a:spcPct val="90000"/>
              </a:lnSpc>
              <a:spcBef>
                <a:spcPts val="250"/>
              </a:spcBef>
              <a:spcAft>
                <a:spcPts val="0"/>
              </a:spcAft>
              <a:buSzPts val="1800"/>
              <a:buChar char="●"/>
              <a:defRPr/>
            </a:lvl4pPr>
            <a:lvl5pPr indent="-342900" lvl="4" marL="2286000" algn="l">
              <a:lnSpc>
                <a:spcPct val="90000"/>
              </a:lnSpc>
              <a:spcBef>
                <a:spcPts val="250"/>
              </a:spcBef>
              <a:spcAft>
                <a:spcPts val="0"/>
              </a:spcAft>
              <a:buSzPts val="1800"/>
              <a:buChar char="●"/>
              <a:defRPr/>
            </a:lvl5pPr>
            <a:lvl6pPr indent="-342900" lvl="5" marL="2743200" algn="l">
              <a:lnSpc>
                <a:spcPct val="90000"/>
              </a:lnSpc>
              <a:spcBef>
                <a:spcPts val="250"/>
              </a:spcBef>
              <a:spcAft>
                <a:spcPts val="0"/>
              </a:spcAft>
              <a:buSzPts val="1800"/>
              <a:buChar char="●"/>
              <a:defRPr/>
            </a:lvl6pPr>
            <a:lvl7pPr indent="-342900" lvl="6" marL="3200400" algn="l">
              <a:lnSpc>
                <a:spcPct val="90000"/>
              </a:lnSpc>
              <a:spcBef>
                <a:spcPts val="250"/>
              </a:spcBef>
              <a:spcAft>
                <a:spcPts val="0"/>
              </a:spcAft>
              <a:buSzPts val="1800"/>
              <a:buChar char="●"/>
              <a:defRPr/>
            </a:lvl7pPr>
            <a:lvl8pPr indent="-342900" lvl="7" marL="3657600" algn="l">
              <a:lnSpc>
                <a:spcPct val="90000"/>
              </a:lnSpc>
              <a:spcBef>
                <a:spcPts val="250"/>
              </a:spcBef>
              <a:spcAft>
                <a:spcPts val="0"/>
              </a:spcAft>
              <a:buSzPts val="1800"/>
              <a:buChar char="●"/>
              <a:defRPr/>
            </a:lvl8pPr>
            <a:lvl9pPr indent="-342900" lvl="8" marL="4114800" algn="l">
              <a:lnSpc>
                <a:spcPct val="90000"/>
              </a:lnSpc>
              <a:spcBef>
                <a:spcPts val="250"/>
              </a:spcBef>
              <a:spcAft>
                <a:spcPts val="250"/>
              </a:spcAft>
              <a:buSzPts val="1800"/>
              <a:buChar char="●"/>
              <a:defRPr/>
            </a:lvl9pPr>
          </a:lstStyle>
          <a:p/>
        </p:txBody>
      </p:sp>
      <p:sp>
        <p:nvSpPr>
          <p:cNvPr id="24" name="Google Shape;24;p30"/>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0"/>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0"/>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27" name="Shape 27"/>
        <p:cNvGrpSpPr/>
        <p:nvPr/>
      </p:nvGrpSpPr>
      <p:grpSpPr>
        <a:xfrm>
          <a:off x="0" y="0"/>
          <a:ext cx="0" cy="0"/>
          <a:chOff x="0" y="0"/>
          <a:chExt cx="0" cy="0"/>
        </a:xfrm>
      </p:grpSpPr>
      <p:sp>
        <p:nvSpPr>
          <p:cNvPr id="28" name="Google Shape;28;p31"/>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1"/>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1"/>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32"/>
          <p:cNvSpPr txBox="1"/>
          <p:nvPr>
            <p:ph type="title"/>
          </p:nvPr>
        </p:nvSpPr>
        <p:spPr>
          <a:xfrm>
            <a:off x="3867912" y="1298448"/>
            <a:ext cx="7315200" cy="325526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595959"/>
              </a:buClr>
              <a:buSzPts val="5900"/>
              <a:buFont typeface="Corbel"/>
              <a:buNone/>
              <a:defRPr b="0" sz="5900">
                <a:solidFill>
                  <a:srgbClr val="595959"/>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32"/>
          <p:cNvSpPr txBox="1"/>
          <p:nvPr>
            <p:ph idx="1" type="body"/>
          </p:nvPr>
        </p:nvSpPr>
        <p:spPr>
          <a:xfrm>
            <a:off x="3886200" y="4672584"/>
            <a:ext cx="7315200" cy="9144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2200"/>
              <a:buNone/>
              <a:defRPr sz="2200" cap="none">
                <a:solidFill>
                  <a:srgbClr val="595959"/>
                </a:solidFill>
              </a:defRPr>
            </a:lvl1pPr>
            <a:lvl2pPr indent="-228600" lvl="1" marL="914400" algn="l">
              <a:lnSpc>
                <a:spcPct val="90000"/>
              </a:lnSpc>
              <a:spcBef>
                <a:spcPts val="250"/>
              </a:spcBef>
              <a:spcAft>
                <a:spcPts val="0"/>
              </a:spcAft>
              <a:buSzPts val="1800"/>
              <a:buNone/>
              <a:defRPr sz="1800">
                <a:solidFill>
                  <a:srgbClr val="888888"/>
                </a:solidFill>
              </a:defRPr>
            </a:lvl2pPr>
            <a:lvl3pPr indent="-228600" lvl="2" marL="1371600" algn="l">
              <a:lnSpc>
                <a:spcPct val="90000"/>
              </a:lnSpc>
              <a:spcBef>
                <a:spcPts val="250"/>
              </a:spcBef>
              <a:spcAft>
                <a:spcPts val="0"/>
              </a:spcAft>
              <a:buSzPts val="1600"/>
              <a:buNone/>
              <a:defRPr sz="1600">
                <a:solidFill>
                  <a:srgbClr val="888888"/>
                </a:solidFill>
              </a:defRPr>
            </a:lvl3pPr>
            <a:lvl4pPr indent="-228600" lvl="3" marL="1828800" algn="l">
              <a:lnSpc>
                <a:spcPct val="90000"/>
              </a:lnSpc>
              <a:spcBef>
                <a:spcPts val="250"/>
              </a:spcBef>
              <a:spcAft>
                <a:spcPts val="0"/>
              </a:spcAft>
              <a:buSzPts val="1400"/>
              <a:buNone/>
              <a:defRPr sz="1400">
                <a:solidFill>
                  <a:srgbClr val="888888"/>
                </a:solidFill>
              </a:defRPr>
            </a:lvl4pPr>
            <a:lvl5pPr indent="-228600" lvl="4" marL="2286000" algn="l">
              <a:lnSpc>
                <a:spcPct val="90000"/>
              </a:lnSpc>
              <a:spcBef>
                <a:spcPts val="250"/>
              </a:spcBef>
              <a:spcAft>
                <a:spcPts val="0"/>
              </a:spcAft>
              <a:buSzPts val="1400"/>
              <a:buNone/>
              <a:defRPr sz="1400">
                <a:solidFill>
                  <a:srgbClr val="888888"/>
                </a:solidFill>
              </a:defRPr>
            </a:lvl5pPr>
            <a:lvl6pPr indent="-228600" lvl="5" marL="2743200" algn="l">
              <a:lnSpc>
                <a:spcPct val="90000"/>
              </a:lnSpc>
              <a:spcBef>
                <a:spcPts val="250"/>
              </a:spcBef>
              <a:spcAft>
                <a:spcPts val="0"/>
              </a:spcAft>
              <a:buSzPts val="1400"/>
              <a:buNone/>
              <a:defRPr sz="1400">
                <a:solidFill>
                  <a:srgbClr val="888888"/>
                </a:solidFill>
              </a:defRPr>
            </a:lvl6pPr>
            <a:lvl7pPr indent="-228600" lvl="6" marL="3200400" algn="l">
              <a:lnSpc>
                <a:spcPct val="90000"/>
              </a:lnSpc>
              <a:spcBef>
                <a:spcPts val="250"/>
              </a:spcBef>
              <a:spcAft>
                <a:spcPts val="0"/>
              </a:spcAft>
              <a:buSzPts val="1400"/>
              <a:buNone/>
              <a:defRPr sz="1400">
                <a:solidFill>
                  <a:srgbClr val="888888"/>
                </a:solidFill>
              </a:defRPr>
            </a:lvl7pPr>
            <a:lvl8pPr indent="-228600" lvl="7" marL="3657600" algn="l">
              <a:lnSpc>
                <a:spcPct val="90000"/>
              </a:lnSpc>
              <a:spcBef>
                <a:spcPts val="250"/>
              </a:spcBef>
              <a:spcAft>
                <a:spcPts val="0"/>
              </a:spcAft>
              <a:buSzPts val="1400"/>
              <a:buNone/>
              <a:defRPr sz="1400">
                <a:solidFill>
                  <a:srgbClr val="888888"/>
                </a:solidFill>
              </a:defRPr>
            </a:lvl8pPr>
            <a:lvl9pPr indent="-228600" lvl="8" marL="4114800" algn="l">
              <a:lnSpc>
                <a:spcPct val="90000"/>
              </a:lnSpc>
              <a:spcBef>
                <a:spcPts val="250"/>
              </a:spcBef>
              <a:spcAft>
                <a:spcPts val="250"/>
              </a:spcAft>
              <a:buSzPts val="1400"/>
              <a:buNone/>
              <a:defRPr sz="1400">
                <a:solidFill>
                  <a:srgbClr val="888888"/>
                </a:solidFill>
              </a:defRPr>
            </a:lvl9pPr>
          </a:lstStyle>
          <a:p/>
        </p:txBody>
      </p:sp>
      <p:sp>
        <p:nvSpPr>
          <p:cNvPr id="34" name="Google Shape;34;p32"/>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2"/>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32"/>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33"/>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33"/>
          <p:cNvSpPr txBox="1"/>
          <p:nvPr>
            <p:ph idx="1" type="body"/>
          </p:nvPr>
        </p:nvSpPr>
        <p:spPr>
          <a:xfrm>
            <a:off x="3867912" y="868680"/>
            <a:ext cx="3474720" cy="512064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40" name="Google Shape;40;p33"/>
          <p:cNvSpPr txBox="1"/>
          <p:nvPr>
            <p:ph idx="2" type="body"/>
          </p:nvPr>
        </p:nvSpPr>
        <p:spPr>
          <a:xfrm>
            <a:off x="7818120" y="868680"/>
            <a:ext cx="3474720" cy="512064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41" name="Google Shape;41;p33"/>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33"/>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3"/>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34"/>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34"/>
          <p:cNvSpPr txBox="1"/>
          <p:nvPr>
            <p:ph idx="1" type="body"/>
          </p:nvPr>
        </p:nvSpPr>
        <p:spPr>
          <a:xfrm>
            <a:off x="3867912" y="1023586"/>
            <a:ext cx="3474720" cy="80772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0"/>
              </a:spcBef>
              <a:spcAft>
                <a:spcPts val="0"/>
              </a:spcAft>
              <a:buSzPts val="2000"/>
              <a:buNone/>
              <a:defRPr b="1" sz="2000">
                <a:solidFill>
                  <a:srgbClr val="595959"/>
                </a:solidFill>
              </a:defRPr>
            </a:lvl1pPr>
            <a:lvl2pPr indent="-228600" lvl="1" marL="914400" algn="l">
              <a:lnSpc>
                <a:spcPct val="90000"/>
              </a:lnSpc>
              <a:spcBef>
                <a:spcPts val="250"/>
              </a:spcBef>
              <a:spcAft>
                <a:spcPts val="0"/>
              </a:spcAft>
              <a:buSzPts val="2000"/>
              <a:buNone/>
              <a:defRPr b="1" sz="2000"/>
            </a:lvl2pPr>
            <a:lvl3pPr indent="-228600" lvl="2" marL="1371600" algn="l">
              <a:lnSpc>
                <a:spcPct val="90000"/>
              </a:lnSpc>
              <a:spcBef>
                <a:spcPts val="250"/>
              </a:spcBef>
              <a:spcAft>
                <a:spcPts val="0"/>
              </a:spcAft>
              <a:buSzPts val="1800"/>
              <a:buNone/>
              <a:defRPr b="1" sz="1800"/>
            </a:lvl3pPr>
            <a:lvl4pPr indent="-228600" lvl="3" marL="1828800" algn="l">
              <a:lnSpc>
                <a:spcPct val="90000"/>
              </a:lnSpc>
              <a:spcBef>
                <a:spcPts val="250"/>
              </a:spcBef>
              <a:spcAft>
                <a:spcPts val="0"/>
              </a:spcAft>
              <a:buSzPts val="1600"/>
              <a:buNone/>
              <a:defRPr b="1" sz="1600"/>
            </a:lvl4pPr>
            <a:lvl5pPr indent="-228600" lvl="4" marL="2286000" algn="l">
              <a:lnSpc>
                <a:spcPct val="90000"/>
              </a:lnSpc>
              <a:spcBef>
                <a:spcPts val="250"/>
              </a:spcBef>
              <a:spcAft>
                <a:spcPts val="0"/>
              </a:spcAft>
              <a:buSzPts val="1600"/>
              <a:buNone/>
              <a:defRPr b="1" sz="1600"/>
            </a:lvl5pPr>
            <a:lvl6pPr indent="-228600" lvl="5" marL="2743200" algn="l">
              <a:lnSpc>
                <a:spcPct val="90000"/>
              </a:lnSpc>
              <a:spcBef>
                <a:spcPts val="250"/>
              </a:spcBef>
              <a:spcAft>
                <a:spcPts val="0"/>
              </a:spcAft>
              <a:buSzPts val="1600"/>
              <a:buNone/>
              <a:defRPr b="1" sz="1600"/>
            </a:lvl6pPr>
            <a:lvl7pPr indent="-228600" lvl="6" marL="3200400" algn="l">
              <a:lnSpc>
                <a:spcPct val="90000"/>
              </a:lnSpc>
              <a:spcBef>
                <a:spcPts val="250"/>
              </a:spcBef>
              <a:spcAft>
                <a:spcPts val="0"/>
              </a:spcAft>
              <a:buSzPts val="1600"/>
              <a:buNone/>
              <a:defRPr b="1" sz="1600"/>
            </a:lvl7pPr>
            <a:lvl8pPr indent="-228600" lvl="7" marL="3657600" algn="l">
              <a:lnSpc>
                <a:spcPct val="90000"/>
              </a:lnSpc>
              <a:spcBef>
                <a:spcPts val="250"/>
              </a:spcBef>
              <a:spcAft>
                <a:spcPts val="0"/>
              </a:spcAft>
              <a:buSzPts val="1600"/>
              <a:buNone/>
              <a:defRPr b="1" sz="1600"/>
            </a:lvl8pPr>
            <a:lvl9pPr indent="-228600" lvl="8" marL="4114800" algn="l">
              <a:lnSpc>
                <a:spcPct val="90000"/>
              </a:lnSpc>
              <a:spcBef>
                <a:spcPts val="250"/>
              </a:spcBef>
              <a:spcAft>
                <a:spcPts val="250"/>
              </a:spcAft>
              <a:buSzPts val="1600"/>
              <a:buNone/>
              <a:defRPr b="1" sz="1600"/>
            </a:lvl9pPr>
          </a:lstStyle>
          <a:p/>
        </p:txBody>
      </p:sp>
      <p:sp>
        <p:nvSpPr>
          <p:cNvPr id="47" name="Google Shape;47;p34"/>
          <p:cNvSpPr txBox="1"/>
          <p:nvPr>
            <p:ph idx="2" type="body"/>
          </p:nvPr>
        </p:nvSpPr>
        <p:spPr>
          <a:xfrm>
            <a:off x="3867912" y="1930936"/>
            <a:ext cx="3474720" cy="402336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48" name="Google Shape;48;p34"/>
          <p:cNvSpPr txBox="1"/>
          <p:nvPr>
            <p:ph idx="3" type="body"/>
          </p:nvPr>
        </p:nvSpPr>
        <p:spPr>
          <a:xfrm>
            <a:off x="7818463" y="1023586"/>
            <a:ext cx="3474720" cy="813171"/>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0"/>
              </a:spcBef>
              <a:spcAft>
                <a:spcPts val="0"/>
              </a:spcAft>
              <a:buSzPts val="2000"/>
              <a:buNone/>
              <a:defRPr b="1" sz="2000">
                <a:solidFill>
                  <a:srgbClr val="595959"/>
                </a:solidFill>
              </a:defRPr>
            </a:lvl1pPr>
            <a:lvl2pPr indent="-228600" lvl="1" marL="914400" algn="l">
              <a:lnSpc>
                <a:spcPct val="90000"/>
              </a:lnSpc>
              <a:spcBef>
                <a:spcPts val="250"/>
              </a:spcBef>
              <a:spcAft>
                <a:spcPts val="0"/>
              </a:spcAft>
              <a:buSzPts val="2000"/>
              <a:buNone/>
              <a:defRPr b="1" sz="2000"/>
            </a:lvl2pPr>
            <a:lvl3pPr indent="-228600" lvl="2" marL="1371600" algn="l">
              <a:lnSpc>
                <a:spcPct val="90000"/>
              </a:lnSpc>
              <a:spcBef>
                <a:spcPts val="250"/>
              </a:spcBef>
              <a:spcAft>
                <a:spcPts val="0"/>
              </a:spcAft>
              <a:buSzPts val="1800"/>
              <a:buNone/>
              <a:defRPr b="1" sz="1800"/>
            </a:lvl3pPr>
            <a:lvl4pPr indent="-228600" lvl="3" marL="1828800" algn="l">
              <a:lnSpc>
                <a:spcPct val="90000"/>
              </a:lnSpc>
              <a:spcBef>
                <a:spcPts val="250"/>
              </a:spcBef>
              <a:spcAft>
                <a:spcPts val="0"/>
              </a:spcAft>
              <a:buSzPts val="1600"/>
              <a:buNone/>
              <a:defRPr b="1" sz="1600"/>
            </a:lvl4pPr>
            <a:lvl5pPr indent="-228600" lvl="4" marL="2286000" algn="l">
              <a:lnSpc>
                <a:spcPct val="90000"/>
              </a:lnSpc>
              <a:spcBef>
                <a:spcPts val="250"/>
              </a:spcBef>
              <a:spcAft>
                <a:spcPts val="0"/>
              </a:spcAft>
              <a:buSzPts val="1600"/>
              <a:buNone/>
              <a:defRPr b="1" sz="1600"/>
            </a:lvl5pPr>
            <a:lvl6pPr indent="-228600" lvl="5" marL="2743200" algn="l">
              <a:lnSpc>
                <a:spcPct val="90000"/>
              </a:lnSpc>
              <a:spcBef>
                <a:spcPts val="250"/>
              </a:spcBef>
              <a:spcAft>
                <a:spcPts val="0"/>
              </a:spcAft>
              <a:buSzPts val="1600"/>
              <a:buNone/>
              <a:defRPr b="1" sz="1600"/>
            </a:lvl6pPr>
            <a:lvl7pPr indent="-228600" lvl="6" marL="3200400" algn="l">
              <a:lnSpc>
                <a:spcPct val="90000"/>
              </a:lnSpc>
              <a:spcBef>
                <a:spcPts val="250"/>
              </a:spcBef>
              <a:spcAft>
                <a:spcPts val="0"/>
              </a:spcAft>
              <a:buSzPts val="1600"/>
              <a:buNone/>
              <a:defRPr b="1" sz="1600"/>
            </a:lvl7pPr>
            <a:lvl8pPr indent="-228600" lvl="7" marL="3657600" algn="l">
              <a:lnSpc>
                <a:spcPct val="90000"/>
              </a:lnSpc>
              <a:spcBef>
                <a:spcPts val="250"/>
              </a:spcBef>
              <a:spcAft>
                <a:spcPts val="0"/>
              </a:spcAft>
              <a:buSzPts val="1600"/>
              <a:buNone/>
              <a:defRPr b="1" sz="1600"/>
            </a:lvl8pPr>
            <a:lvl9pPr indent="-228600" lvl="8" marL="4114800" algn="l">
              <a:lnSpc>
                <a:spcPct val="90000"/>
              </a:lnSpc>
              <a:spcBef>
                <a:spcPts val="250"/>
              </a:spcBef>
              <a:spcAft>
                <a:spcPts val="250"/>
              </a:spcAft>
              <a:buSzPts val="1600"/>
              <a:buNone/>
              <a:defRPr b="1" sz="1600"/>
            </a:lvl9pPr>
          </a:lstStyle>
          <a:p/>
        </p:txBody>
      </p:sp>
      <p:sp>
        <p:nvSpPr>
          <p:cNvPr id="49" name="Google Shape;49;p34"/>
          <p:cNvSpPr txBox="1"/>
          <p:nvPr>
            <p:ph idx="4" type="body"/>
          </p:nvPr>
        </p:nvSpPr>
        <p:spPr>
          <a:xfrm>
            <a:off x="7818463" y="1930936"/>
            <a:ext cx="3474720" cy="402336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50" name="Google Shape;50;p34"/>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34"/>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4"/>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35"/>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35"/>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5"/>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5"/>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36"/>
          <p:cNvSpPr txBox="1"/>
          <p:nvPr>
            <p:ph type="title"/>
          </p:nvPr>
        </p:nvSpPr>
        <p:spPr>
          <a:xfrm>
            <a:off x="256032" y="1143000"/>
            <a:ext cx="2834640" cy="237744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3200"/>
              <a:buFont typeface="Corbel"/>
              <a:buNone/>
              <a:defRPr b="0"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36"/>
          <p:cNvSpPr txBox="1"/>
          <p:nvPr>
            <p:ph idx="1" type="body"/>
          </p:nvPr>
        </p:nvSpPr>
        <p:spPr>
          <a:xfrm>
            <a:off x="3867912" y="868680"/>
            <a:ext cx="7315200" cy="512064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61" name="Google Shape;61;p36"/>
          <p:cNvSpPr txBox="1"/>
          <p:nvPr>
            <p:ph idx="2" type="body"/>
          </p:nvPr>
        </p:nvSpPr>
        <p:spPr>
          <a:xfrm>
            <a:off x="256032" y="3494176"/>
            <a:ext cx="2834640" cy="232199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200"/>
              </a:spcBef>
              <a:spcAft>
                <a:spcPts val="0"/>
              </a:spcAft>
              <a:buSzPts val="1400"/>
              <a:buNone/>
              <a:defRPr sz="1400">
                <a:solidFill>
                  <a:srgbClr val="FFFFFF"/>
                </a:solidFill>
              </a:defRPr>
            </a:lvl1pPr>
            <a:lvl2pPr indent="-228600" lvl="1" marL="914400" algn="l">
              <a:lnSpc>
                <a:spcPct val="90000"/>
              </a:lnSpc>
              <a:spcBef>
                <a:spcPts val="250"/>
              </a:spcBef>
              <a:spcAft>
                <a:spcPts val="0"/>
              </a:spcAft>
              <a:buSzPts val="1200"/>
              <a:buNone/>
              <a:defRPr sz="1200"/>
            </a:lvl2pPr>
            <a:lvl3pPr indent="-228600" lvl="2" marL="1371600" algn="l">
              <a:lnSpc>
                <a:spcPct val="90000"/>
              </a:lnSpc>
              <a:spcBef>
                <a:spcPts val="250"/>
              </a:spcBef>
              <a:spcAft>
                <a:spcPts val="0"/>
              </a:spcAft>
              <a:buSzPts val="1000"/>
              <a:buNone/>
              <a:defRPr sz="1000"/>
            </a:lvl3pPr>
            <a:lvl4pPr indent="-228600" lvl="3" marL="1828800" algn="l">
              <a:lnSpc>
                <a:spcPct val="90000"/>
              </a:lnSpc>
              <a:spcBef>
                <a:spcPts val="250"/>
              </a:spcBef>
              <a:spcAft>
                <a:spcPts val="0"/>
              </a:spcAft>
              <a:buSzPts val="900"/>
              <a:buNone/>
              <a:defRPr sz="900"/>
            </a:lvl4pPr>
            <a:lvl5pPr indent="-228600" lvl="4" marL="2286000" algn="l">
              <a:lnSpc>
                <a:spcPct val="90000"/>
              </a:lnSpc>
              <a:spcBef>
                <a:spcPts val="250"/>
              </a:spcBef>
              <a:spcAft>
                <a:spcPts val="0"/>
              </a:spcAft>
              <a:buSzPts val="900"/>
              <a:buNone/>
              <a:defRPr sz="900"/>
            </a:lvl5pPr>
            <a:lvl6pPr indent="-228600" lvl="5" marL="2743200" algn="l">
              <a:lnSpc>
                <a:spcPct val="90000"/>
              </a:lnSpc>
              <a:spcBef>
                <a:spcPts val="250"/>
              </a:spcBef>
              <a:spcAft>
                <a:spcPts val="0"/>
              </a:spcAft>
              <a:buSzPts val="900"/>
              <a:buNone/>
              <a:defRPr sz="900"/>
            </a:lvl6pPr>
            <a:lvl7pPr indent="-228600" lvl="6" marL="3200400" algn="l">
              <a:lnSpc>
                <a:spcPct val="90000"/>
              </a:lnSpc>
              <a:spcBef>
                <a:spcPts val="250"/>
              </a:spcBef>
              <a:spcAft>
                <a:spcPts val="0"/>
              </a:spcAft>
              <a:buSzPts val="900"/>
              <a:buNone/>
              <a:defRPr sz="900"/>
            </a:lvl7pPr>
            <a:lvl8pPr indent="-228600" lvl="7" marL="3657600" algn="l">
              <a:lnSpc>
                <a:spcPct val="90000"/>
              </a:lnSpc>
              <a:spcBef>
                <a:spcPts val="250"/>
              </a:spcBef>
              <a:spcAft>
                <a:spcPts val="0"/>
              </a:spcAft>
              <a:buSzPts val="900"/>
              <a:buNone/>
              <a:defRPr sz="900"/>
            </a:lvl8pPr>
            <a:lvl9pPr indent="-228600" lvl="8" marL="4114800" algn="l">
              <a:lnSpc>
                <a:spcPct val="90000"/>
              </a:lnSpc>
              <a:spcBef>
                <a:spcPts val="250"/>
              </a:spcBef>
              <a:spcAft>
                <a:spcPts val="250"/>
              </a:spcAft>
              <a:buSzPts val="900"/>
              <a:buNone/>
              <a:defRPr sz="900"/>
            </a:lvl9pPr>
          </a:lstStyle>
          <a:p/>
        </p:txBody>
      </p:sp>
      <p:sp>
        <p:nvSpPr>
          <p:cNvPr id="62" name="Google Shape;62;p36"/>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6"/>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6"/>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37"/>
          <p:cNvSpPr txBox="1"/>
          <p:nvPr>
            <p:ph type="title"/>
          </p:nvPr>
        </p:nvSpPr>
        <p:spPr>
          <a:xfrm>
            <a:off x="256032" y="1143000"/>
            <a:ext cx="2834640" cy="237744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3200"/>
              <a:buFont typeface="Corbel"/>
              <a:buNone/>
              <a:defRPr b="0"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37"/>
          <p:cNvSpPr/>
          <p:nvPr>
            <p:ph idx="2" type="pic"/>
          </p:nvPr>
        </p:nvSpPr>
        <p:spPr>
          <a:xfrm>
            <a:off x="3570644" y="767419"/>
            <a:ext cx="8115230" cy="5330952"/>
          </a:xfrm>
          <a:prstGeom prst="rect">
            <a:avLst/>
          </a:prstGeom>
          <a:solidFill>
            <a:srgbClr val="BFBFBF"/>
          </a:solidFill>
          <a:ln>
            <a:noFill/>
          </a:ln>
        </p:spPr>
      </p:sp>
      <p:sp>
        <p:nvSpPr>
          <p:cNvPr id="68" name="Google Shape;68;p37"/>
          <p:cNvSpPr txBox="1"/>
          <p:nvPr>
            <p:ph idx="1" type="body"/>
          </p:nvPr>
        </p:nvSpPr>
        <p:spPr>
          <a:xfrm>
            <a:off x="256032" y="3493008"/>
            <a:ext cx="2834640" cy="2322576"/>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200"/>
              </a:spcBef>
              <a:spcAft>
                <a:spcPts val="0"/>
              </a:spcAft>
              <a:buSzPts val="1400"/>
              <a:buNone/>
              <a:defRPr sz="1400">
                <a:solidFill>
                  <a:srgbClr val="FFFFFF"/>
                </a:solidFill>
              </a:defRPr>
            </a:lvl1pPr>
            <a:lvl2pPr indent="-228600" lvl="1" marL="914400" algn="l">
              <a:lnSpc>
                <a:spcPct val="90000"/>
              </a:lnSpc>
              <a:spcBef>
                <a:spcPts val="250"/>
              </a:spcBef>
              <a:spcAft>
                <a:spcPts val="0"/>
              </a:spcAft>
              <a:buSzPts val="1200"/>
              <a:buNone/>
              <a:defRPr sz="1200"/>
            </a:lvl2pPr>
            <a:lvl3pPr indent="-228600" lvl="2" marL="1371600" algn="l">
              <a:lnSpc>
                <a:spcPct val="90000"/>
              </a:lnSpc>
              <a:spcBef>
                <a:spcPts val="250"/>
              </a:spcBef>
              <a:spcAft>
                <a:spcPts val="0"/>
              </a:spcAft>
              <a:buSzPts val="1000"/>
              <a:buNone/>
              <a:defRPr sz="1000"/>
            </a:lvl3pPr>
            <a:lvl4pPr indent="-228600" lvl="3" marL="1828800" algn="l">
              <a:lnSpc>
                <a:spcPct val="90000"/>
              </a:lnSpc>
              <a:spcBef>
                <a:spcPts val="250"/>
              </a:spcBef>
              <a:spcAft>
                <a:spcPts val="0"/>
              </a:spcAft>
              <a:buSzPts val="900"/>
              <a:buNone/>
              <a:defRPr sz="900"/>
            </a:lvl4pPr>
            <a:lvl5pPr indent="-228600" lvl="4" marL="2286000" algn="l">
              <a:lnSpc>
                <a:spcPct val="90000"/>
              </a:lnSpc>
              <a:spcBef>
                <a:spcPts val="250"/>
              </a:spcBef>
              <a:spcAft>
                <a:spcPts val="0"/>
              </a:spcAft>
              <a:buSzPts val="900"/>
              <a:buNone/>
              <a:defRPr sz="900"/>
            </a:lvl5pPr>
            <a:lvl6pPr indent="-228600" lvl="5" marL="2743200" algn="l">
              <a:lnSpc>
                <a:spcPct val="90000"/>
              </a:lnSpc>
              <a:spcBef>
                <a:spcPts val="250"/>
              </a:spcBef>
              <a:spcAft>
                <a:spcPts val="0"/>
              </a:spcAft>
              <a:buSzPts val="900"/>
              <a:buNone/>
              <a:defRPr sz="900"/>
            </a:lvl6pPr>
            <a:lvl7pPr indent="-228600" lvl="6" marL="3200400" algn="l">
              <a:lnSpc>
                <a:spcPct val="90000"/>
              </a:lnSpc>
              <a:spcBef>
                <a:spcPts val="250"/>
              </a:spcBef>
              <a:spcAft>
                <a:spcPts val="0"/>
              </a:spcAft>
              <a:buSzPts val="900"/>
              <a:buNone/>
              <a:defRPr sz="900"/>
            </a:lvl7pPr>
            <a:lvl8pPr indent="-228600" lvl="7" marL="3657600" algn="l">
              <a:lnSpc>
                <a:spcPct val="90000"/>
              </a:lnSpc>
              <a:spcBef>
                <a:spcPts val="250"/>
              </a:spcBef>
              <a:spcAft>
                <a:spcPts val="0"/>
              </a:spcAft>
              <a:buSzPts val="900"/>
              <a:buNone/>
              <a:defRPr sz="900"/>
            </a:lvl8pPr>
            <a:lvl9pPr indent="-228600" lvl="8" marL="4114800" algn="l">
              <a:lnSpc>
                <a:spcPct val="90000"/>
              </a:lnSpc>
              <a:spcBef>
                <a:spcPts val="250"/>
              </a:spcBef>
              <a:spcAft>
                <a:spcPts val="250"/>
              </a:spcAft>
              <a:buSzPts val="900"/>
              <a:buNone/>
              <a:defRPr sz="900"/>
            </a:lvl9pPr>
          </a:lstStyle>
          <a:p/>
        </p:txBody>
      </p:sp>
      <p:sp>
        <p:nvSpPr>
          <p:cNvPr id="69" name="Google Shape;69;p37"/>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7"/>
          <p:cNvSpPr txBox="1"/>
          <p:nvPr>
            <p:ph idx="11" type="ftr"/>
          </p:nvPr>
        </p:nvSpPr>
        <p:spPr>
          <a:xfrm>
            <a:off x="3499101"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7"/>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38"/>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38"/>
          <p:cNvSpPr txBox="1"/>
          <p:nvPr>
            <p:ph idx="1" type="body"/>
          </p:nvPr>
        </p:nvSpPr>
        <p:spPr>
          <a:xfrm rot="5400000">
            <a:off x="4966548" y="-233172"/>
            <a:ext cx="5120640" cy="7315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200"/>
              </a:spcBef>
              <a:spcAft>
                <a:spcPts val="0"/>
              </a:spcAft>
              <a:buSzPts val="1800"/>
              <a:buChar char="●"/>
              <a:defRPr/>
            </a:lvl1pPr>
            <a:lvl2pPr indent="-342900" lvl="1" marL="914400" algn="l">
              <a:lnSpc>
                <a:spcPct val="90000"/>
              </a:lnSpc>
              <a:spcBef>
                <a:spcPts val="250"/>
              </a:spcBef>
              <a:spcAft>
                <a:spcPts val="0"/>
              </a:spcAft>
              <a:buSzPts val="1800"/>
              <a:buChar char="●"/>
              <a:defRPr/>
            </a:lvl2pPr>
            <a:lvl3pPr indent="-342900" lvl="2" marL="1371600" algn="l">
              <a:lnSpc>
                <a:spcPct val="90000"/>
              </a:lnSpc>
              <a:spcBef>
                <a:spcPts val="250"/>
              </a:spcBef>
              <a:spcAft>
                <a:spcPts val="0"/>
              </a:spcAft>
              <a:buSzPts val="1800"/>
              <a:buChar char="●"/>
              <a:defRPr/>
            </a:lvl3pPr>
            <a:lvl4pPr indent="-342900" lvl="3" marL="1828800" algn="l">
              <a:lnSpc>
                <a:spcPct val="90000"/>
              </a:lnSpc>
              <a:spcBef>
                <a:spcPts val="250"/>
              </a:spcBef>
              <a:spcAft>
                <a:spcPts val="0"/>
              </a:spcAft>
              <a:buSzPts val="1800"/>
              <a:buChar char="●"/>
              <a:defRPr/>
            </a:lvl4pPr>
            <a:lvl5pPr indent="-342900" lvl="4" marL="2286000" algn="l">
              <a:lnSpc>
                <a:spcPct val="90000"/>
              </a:lnSpc>
              <a:spcBef>
                <a:spcPts val="250"/>
              </a:spcBef>
              <a:spcAft>
                <a:spcPts val="0"/>
              </a:spcAft>
              <a:buSzPts val="1800"/>
              <a:buChar char="●"/>
              <a:defRPr/>
            </a:lvl5pPr>
            <a:lvl6pPr indent="-342900" lvl="5" marL="2743200" algn="l">
              <a:lnSpc>
                <a:spcPct val="90000"/>
              </a:lnSpc>
              <a:spcBef>
                <a:spcPts val="250"/>
              </a:spcBef>
              <a:spcAft>
                <a:spcPts val="0"/>
              </a:spcAft>
              <a:buSzPts val="1800"/>
              <a:buChar char="●"/>
              <a:defRPr/>
            </a:lvl6pPr>
            <a:lvl7pPr indent="-342900" lvl="6" marL="3200400" algn="l">
              <a:lnSpc>
                <a:spcPct val="90000"/>
              </a:lnSpc>
              <a:spcBef>
                <a:spcPts val="250"/>
              </a:spcBef>
              <a:spcAft>
                <a:spcPts val="0"/>
              </a:spcAft>
              <a:buSzPts val="1800"/>
              <a:buChar char="●"/>
              <a:defRPr/>
            </a:lvl7pPr>
            <a:lvl8pPr indent="-342900" lvl="7" marL="3657600" algn="l">
              <a:lnSpc>
                <a:spcPct val="90000"/>
              </a:lnSpc>
              <a:spcBef>
                <a:spcPts val="250"/>
              </a:spcBef>
              <a:spcAft>
                <a:spcPts val="0"/>
              </a:spcAft>
              <a:buSzPts val="1800"/>
              <a:buChar char="●"/>
              <a:defRPr/>
            </a:lvl8pPr>
            <a:lvl9pPr indent="-342900" lvl="8" marL="4114800" algn="l">
              <a:lnSpc>
                <a:spcPct val="90000"/>
              </a:lnSpc>
              <a:spcBef>
                <a:spcPts val="250"/>
              </a:spcBef>
              <a:spcAft>
                <a:spcPts val="250"/>
              </a:spcAft>
              <a:buSzPts val="1800"/>
              <a:buChar char="●"/>
              <a:defRPr/>
            </a:lvl9pPr>
          </a:lstStyle>
          <a:p/>
        </p:txBody>
      </p:sp>
      <p:sp>
        <p:nvSpPr>
          <p:cNvPr id="75" name="Google Shape;75;p38"/>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38"/>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38"/>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39"/>
          <p:cNvSpPr txBox="1"/>
          <p:nvPr>
            <p:ph type="title"/>
          </p:nvPr>
        </p:nvSpPr>
        <p:spPr>
          <a:xfrm rot="5400000">
            <a:off x="-685800" y="2057400"/>
            <a:ext cx="4953000" cy="28194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39"/>
          <p:cNvSpPr txBox="1"/>
          <p:nvPr>
            <p:ph idx="1" type="body"/>
          </p:nvPr>
        </p:nvSpPr>
        <p:spPr>
          <a:xfrm rot="5400000">
            <a:off x="4965192" y="-228600"/>
            <a:ext cx="5120640" cy="7315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200"/>
              </a:spcBef>
              <a:spcAft>
                <a:spcPts val="0"/>
              </a:spcAft>
              <a:buSzPts val="1800"/>
              <a:buChar char="●"/>
              <a:defRPr/>
            </a:lvl1pPr>
            <a:lvl2pPr indent="-342900" lvl="1" marL="914400" algn="l">
              <a:lnSpc>
                <a:spcPct val="90000"/>
              </a:lnSpc>
              <a:spcBef>
                <a:spcPts val="250"/>
              </a:spcBef>
              <a:spcAft>
                <a:spcPts val="0"/>
              </a:spcAft>
              <a:buSzPts val="1800"/>
              <a:buChar char="●"/>
              <a:defRPr/>
            </a:lvl2pPr>
            <a:lvl3pPr indent="-342900" lvl="2" marL="1371600" algn="l">
              <a:lnSpc>
                <a:spcPct val="90000"/>
              </a:lnSpc>
              <a:spcBef>
                <a:spcPts val="250"/>
              </a:spcBef>
              <a:spcAft>
                <a:spcPts val="0"/>
              </a:spcAft>
              <a:buSzPts val="1800"/>
              <a:buChar char="●"/>
              <a:defRPr/>
            </a:lvl3pPr>
            <a:lvl4pPr indent="-342900" lvl="3" marL="1828800" algn="l">
              <a:lnSpc>
                <a:spcPct val="90000"/>
              </a:lnSpc>
              <a:spcBef>
                <a:spcPts val="250"/>
              </a:spcBef>
              <a:spcAft>
                <a:spcPts val="0"/>
              </a:spcAft>
              <a:buSzPts val="1800"/>
              <a:buChar char="●"/>
              <a:defRPr/>
            </a:lvl4pPr>
            <a:lvl5pPr indent="-342900" lvl="4" marL="2286000" algn="l">
              <a:lnSpc>
                <a:spcPct val="90000"/>
              </a:lnSpc>
              <a:spcBef>
                <a:spcPts val="250"/>
              </a:spcBef>
              <a:spcAft>
                <a:spcPts val="0"/>
              </a:spcAft>
              <a:buSzPts val="1800"/>
              <a:buChar char="●"/>
              <a:defRPr/>
            </a:lvl5pPr>
            <a:lvl6pPr indent="-342900" lvl="5" marL="2743200" algn="l">
              <a:lnSpc>
                <a:spcPct val="90000"/>
              </a:lnSpc>
              <a:spcBef>
                <a:spcPts val="250"/>
              </a:spcBef>
              <a:spcAft>
                <a:spcPts val="0"/>
              </a:spcAft>
              <a:buSzPts val="1800"/>
              <a:buChar char="●"/>
              <a:defRPr/>
            </a:lvl6pPr>
            <a:lvl7pPr indent="-342900" lvl="6" marL="3200400" algn="l">
              <a:lnSpc>
                <a:spcPct val="90000"/>
              </a:lnSpc>
              <a:spcBef>
                <a:spcPts val="250"/>
              </a:spcBef>
              <a:spcAft>
                <a:spcPts val="0"/>
              </a:spcAft>
              <a:buSzPts val="1800"/>
              <a:buChar char="●"/>
              <a:defRPr/>
            </a:lvl7pPr>
            <a:lvl8pPr indent="-342900" lvl="7" marL="3657600" algn="l">
              <a:lnSpc>
                <a:spcPct val="90000"/>
              </a:lnSpc>
              <a:spcBef>
                <a:spcPts val="250"/>
              </a:spcBef>
              <a:spcAft>
                <a:spcPts val="0"/>
              </a:spcAft>
              <a:buSzPts val="1800"/>
              <a:buChar char="●"/>
              <a:defRPr/>
            </a:lvl8pPr>
            <a:lvl9pPr indent="-342900" lvl="8" marL="4114800" algn="l">
              <a:lnSpc>
                <a:spcPct val="90000"/>
              </a:lnSpc>
              <a:spcBef>
                <a:spcPts val="250"/>
              </a:spcBef>
              <a:spcAft>
                <a:spcPts val="250"/>
              </a:spcAft>
              <a:buSzPts val="1800"/>
              <a:buChar char="●"/>
              <a:defRPr/>
            </a:lvl9pPr>
          </a:lstStyle>
          <a:p/>
        </p:txBody>
      </p:sp>
      <p:sp>
        <p:nvSpPr>
          <p:cNvPr id="81" name="Google Shape;81;p39"/>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39"/>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39"/>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8"/>
          <p:cNvSpPr/>
          <p:nvPr/>
        </p:nvSpPr>
        <p:spPr>
          <a:xfrm>
            <a:off x="1" y="758952"/>
            <a:ext cx="3443590" cy="5330952"/>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 name="Google Shape;7;p28"/>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rgbClr val="FFFFFF"/>
              </a:buClr>
              <a:buSzPts val="3600"/>
              <a:buFont typeface="Corbel"/>
              <a:buNone/>
              <a:defRPr b="0" i="0" sz="3600" u="none" cap="none" strike="noStrike">
                <a:solidFill>
                  <a:srgbClr val="FFFFFF"/>
                </a:solidFill>
                <a:latin typeface="Corbel"/>
                <a:ea typeface="Corbel"/>
                <a:cs typeface="Corbel"/>
                <a:sym typeface="Corbe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 name="Google Shape;8;p28"/>
          <p:cNvSpPr/>
          <p:nvPr/>
        </p:nvSpPr>
        <p:spPr>
          <a:xfrm>
            <a:off x="11815864" y="758952"/>
            <a:ext cx="384048" cy="5330952"/>
          </a:xfrm>
          <a:prstGeom prst="rect">
            <a:avLst/>
          </a:prstGeom>
          <a:solidFill>
            <a:srgbClr val="C8C8C8">
              <a:alpha val="49804"/>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 name="Google Shape;9;p28"/>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lvl1pPr indent="-355600" lvl="0" marL="457200" marR="0" rtl="0" algn="l">
              <a:lnSpc>
                <a:spcPct val="90000"/>
              </a:lnSpc>
              <a:spcBef>
                <a:spcPts val="1200"/>
              </a:spcBef>
              <a:spcAft>
                <a:spcPts val="0"/>
              </a:spcAft>
              <a:buClr>
                <a:schemeClr val="accent1"/>
              </a:buClr>
              <a:buSzPts val="2000"/>
              <a:buFont typeface="Noto Sans Symbols"/>
              <a:buChar char="●"/>
              <a:defRPr b="0" i="0" sz="2000" u="none" cap="none" strike="noStrike">
                <a:solidFill>
                  <a:srgbClr val="595959"/>
                </a:solidFill>
                <a:latin typeface="Corbel"/>
                <a:ea typeface="Corbel"/>
                <a:cs typeface="Corbel"/>
                <a:sym typeface="Corbel"/>
              </a:defRPr>
            </a:lvl1pPr>
            <a:lvl2pPr indent="-342900" lvl="1" marL="914400" marR="0" rtl="0" algn="l">
              <a:lnSpc>
                <a:spcPct val="90000"/>
              </a:lnSpc>
              <a:spcBef>
                <a:spcPts val="250"/>
              </a:spcBef>
              <a:spcAft>
                <a:spcPts val="0"/>
              </a:spcAft>
              <a:buClr>
                <a:schemeClr val="accent1"/>
              </a:buClr>
              <a:buSzPts val="1800"/>
              <a:buFont typeface="Noto Sans Symbols"/>
              <a:buChar char="●"/>
              <a:defRPr b="0" i="0" sz="1800" u="none" cap="none" strike="noStrike">
                <a:solidFill>
                  <a:srgbClr val="595959"/>
                </a:solidFill>
                <a:latin typeface="Corbel"/>
                <a:ea typeface="Corbel"/>
                <a:cs typeface="Corbel"/>
                <a:sym typeface="Corbel"/>
              </a:defRPr>
            </a:lvl2pPr>
            <a:lvl3pPr indent="-330200" lvl="2" marL="1371600" marR="0" rtl="0" algn="l">
              <a:lnSpc>
                <a:spcPct val="90000"/>
              </a:lnSpc>
              <a:spcBef>
                <a:spcPts val="250"/>
              </a:spcBef>
              <a:spcAft>
                <a:spcPts val="0"/>
              </a:spcAft>
              <a:buClr>
                <a:schemeClr val="accent1"/>
              </a:buClr>
              <a:buSzPts val="1600"/>
              <a:buFont typeface="Noto Sans Symbols"/>
              <a:buChar char="●"/>
              <a:defRPr b="0" i="0" sz="1600" u="none" cap="none" strike="noStrike">
                <a:solidFill>
                  <a:srgbClr val="595959"/>
                </a:solidFill>
                <a:latin typeface="Corbel"/>
                <a:ea typeface="Corbel"/>
                <a:cs typeface="Corbel"/>
                <a:sym typeface="Corbel"/>
              </a:defRPr>
            </a:lvl3pPr>
            <a:lvl4pPr indent="-317500" lvl="3" marL="18288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4pPr>
            <a:lvl5pPr indent="-317500" lvl="4" marL="22860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5pPr>
            <a:lvl6pPr indent="-317500" lvl="5" marL="27432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6pPr>
            <a:lvl7pPr indent="-317500" lvl="6" marL="32004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7pPr>
            <a:lvl8pPr indent="-317500" lvl="7" marL="36576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8pPr>
            <a:lvl9pPr indent="-317500" lvl="8" marL="4114800" marR="0" rtl="0" algn="l">
              <a:lnSpc>
                <a:spcPct val="90000"/>
              </a:lnSpc>
              <a:spcBef>
                <a:spcPts val="250"/>
              </a:spcBef>
              <a:spcAft>
                <a:spcPts val="25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9pPr>
          </a:lstStyle>
          <a:p/>
        </p:txBody>
      </p:sp>
      <p:sp>
        <p:nvSpPr>
          <p:cNvPr id="10" name="Google Shape;10;p28"/>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rgbClr val="7F7F7F"/>
                </a:solidFill>
                <a:latin typeface="Corbel"/>
                <a:ea typeface="Corbel"/>
                <a:cs typeface="Corbel"/>
                <a:sym typeface="Corbel"/>
              </a:defRPr>
            </a:lvl1pPr>
            <a:lvl2pPr lvl="1"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2pPr>
            <a:lvl3pPr lvl="2"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3pPr>
            <a:lvl4pPr lvl="3"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4pPr>
            <a:lvl5pPr lvl="4"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5pPr>
            <a:lvl6pPr lvl="5"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6pPr>
            <a:lvl7pPr lvl="6"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7pPr>
            <a:lvl8pPr lvl="7"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8pPr>
            <a:lvl9pPr lvl="8"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9pPr>
          </a:lstStyle>
          <a:p/>
        </p:txBody>
      </p:sp>
      <p:sp>
        <p:nvSpPr>
          <p:cNvPr id="11" name="Google Shape;11;p28"/>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rgbClr val="7F7F7F"/>
                </a:solidFill>
                <a:latin typeface="Corbel"/>
                <a:ea typeface="Corbel"/>
                <a:cs typeface="Corbel"/>
                <a:sym typeface="Corbel"/>
              </a:defRPr>
            </a:lvl1pPr>
            <a:lvl2pPr lvl="1"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2pPr>
            <a:lvl3pPr lvl="2"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3pPr>
            <a:lvl4pPr lvl="3"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4pPr>
            <a:lvl5pPr lvl="4"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5pPr>
            <a:lvl6pPr lvl="5"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6pPr>
            <a:lvl7pPr lvl="6"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7pPr>
            <a:lvl8pPr lvl="7"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8pPr>
            <a:lvl9pPr lvl="8"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9pPr>
          </a:lstStyle>
          <a:p/>
        </p:txBody>
      </p:sp>
      <p:sp>
        <p:nvSpPr>
          <p:cNvPr id="12" name="Google Shape;12;p28"/>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1" i="0" sz="1200" u="none" cap="none" strike="noStrike">
                <a:solidFill>
                  <a:schemeClr val="accent1"/>
                </a:solidFill>
                <a:latin typeface="Corbel"/>
                <a:ea typeface="Corbel"/>
                <a:cs typeface="Corbel"/>
                <a:sym typeface="Corbel"/>
              </a:defRPr>
            </a:lvl1pPr>
            <a:lvl2pPr indent="0" lvl="1" marL="0" marR="0" rtl="0" algn="r">
              <a:spcBef>
                <a:spcPts val="0"/>
              </a:spcBef>
              <a:buNone/>
              <a:defRPr b="1" i="0" sz="1200" u="none" cap="none" strike="noStrike">
                <a:solidFill>
                  <a:schemeClr val="accent1"/>
                </a:solidFill>
                <a:latin typeface="Corbel"/>
                <a:ea typeface="Corbel"/>
                <a:cs typeface="Corbel"/>
                <a:sym typeface="Corbel"/>
              </a:defRPr>
            </a:lvl2pPr>
            <a:lvl3pPr indent="0" lvl="2" marL="0" marR="0" rtl="0" algn="r">
              <a:spcBef>
                <a:spcPts val="0"/>
              </a:spcBef>
              <a:buNone/>
              <a:defRPr b="1" i="0" sz="1200" u="none" cap="none" strike="noStrike">
                <a:solidFill>
                  <a:schemeClr val="accent1"/>
                </a:solidFill>
                <a:latin typeface="Corbel"/>
                <a:ea typeface="Corbel"/>
                <a:cs typeface="Corbel"/>
                <a:sym typeface="Corbel"/>
              </a:defRPr>
            </a:lvl3pPr>
            <a:lvl4pPr indent="0" lvl="3" marL="0" marR="0" rtl="0" algn="r">
              <a:spcBef>
                <a:spcPts val="0"/>
              </a:spcBef>
              <a:buNone/>
              <a:defRPr b="1" i="0" sz="1200" u="none" cap="none" strike="noStrike">
                <a:solidFill>
                  <a:schemeClr val="accent1"/>
                </a:solidFill>
                <a:latin typeface="Corbel"/>
                <a:ea typeface="Corbel"/>
                <a:cs typeface="Corbel"/>
                <a:sym typeface="Corbel"/>
              </a:defRPr>
            </a:lvl4pPr>
            <a:lvl5pPr indent="0" lvl="4" marL="0" marR="0" rtl="0" algn="r">
              <a:spcBef>
                <a:spcPts val="0"/>
              </a:spcBef>
              <a:buNone/>
              <a:defRPr b="1" i="0" sz="1200" u="none" cap="none" strike="noStrike">
                <a:solidFill>
                  <a:schemeClr val="accent1"/>
                </a:solidFill>
                <a:latin typeface="Corbel"/>
                <a:ea typeface="Corbel"/>
                <a:cs typeface="Corbel"/>
                <a:sym typeface="Corbel"/>
              </a:defRPr>
            </a:lvl5pPr>
            <a:lvl6pPr indent="0" lvl="5" marL="0" marR="0" rtl="0" algn="r">
              <a:spcBef>
                <a:spcPts val="0"/>
              </a:spcBef>
              <a:buNone/>
              <a:defRPr b="1" i="0" sz="1200" u="none" cap="none" strike="noStrike">
                <a:solidFill>
                  <a:schemeClr val="accent1"/>
                </a:solidFill>
                <a:latin typeface="Corbel"/>
                <a:ea typeface="Corbel"/>
                <a:cs typeface="Corbel"/>
                <a:sym typeface="Corbel"/>
              </a:defRPr>
            </a:lvl6pPr>
            <a:lvl7pPr indent="0" lvl="6" marL="0" marR="0" rtl="0" algn="r">
              <a:spcBef>
                <a:spcPts val="0"/>
              </a:spcBef>
              <a:buNone/>
              <a:defRPr b="1" i="0" sz="1200" u="none" cap="none" strike="noStrike">
                <a:solidFill>
                  <a:schemeClr val="accent1"/>
                </a:solidFill>
                <a:latin typeface="Corbel"/>
                <a:ea typeface="Corbel"/>
                <a:cs typeface="Corbel"/>
                <a:sym typeface="Corbel"/>
              </a:defRPr>
            </a:lvl7pPr>
            <a:lvl8pPr indent="0" lvl="7" marL="0" marR="0" rtl="0" algn="r">
              <a:spcBef>
                <a:spcPts val="0"/>
              </a:spcBef>
              <a:buNone/>
              <a:defRPr b="1" i="0" sz="1200" u="none" cap="none" strike="noStrike">
                <a:solidFill>
                  <a:schemeClr val="accent1"/>
                </a:solidFill>
                <a:latin typeface="Corbel"/>
                <a:ea typeface="Corbel"/>
                <a:cs typeface="Corbel"/>
                <a:sym typeface="Corbel"/>
              </a:defRPr>
            </a:lvl8pPr>
            <a:lvl9pPr indent="0" lvl="8" marL="0" marR="0" rtl="0" algn="r">
              <a:spcBef>
                <a:spcPts val="0"/>
              </a:spcBef>
              <a:buNone/>
              <a:defRPr b="1" i="0" sz="1200" u="none" cap="none" strike="noStrike">
                <a:solidFill>
                  <a:schemeClr val="accent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png"/><Relationship Id="rId4" Type="http://schemas.openxmlformats.org/officeDocument/2006/relationships/image" Target="../media/image10.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jpg"/><Relationship Id="rId4" Type="http://schemas.openxmlformats.org/officeDocument/2006/relationships/image" Target="../media/image12.jpg"/><Relationship Id="rId5"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hyperlink" Target="http://gov.uk"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5.png"/><Relationship Id="rId4" Type="http://schemas.openxmlformats.org/officeDocument/2006/relationships/image" Target="../media/image2.png"/><Relationship Id="rId5" Type="http://schemas.openxmlformats.org/officeDocument/2006/relationships/image" Target="../media/image1.png"/><Relationship Id="rId6" Type="http://schemas.openxmlformats.org/officeDocument/2006/relationships/image" Target="../media/image9.png"/><Relationship Id="rId7" Type="http://schemas.openxmlformats.org/officeDocument/2006/relationships/image" Target="../media/image16.png"/><Relationship Id="rId8" Type="http://schemas.openxmlformats.org/officeDocument/2006/relationships/image" Target="../media/image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8.png"/><Relationship Id="rId4" Type="http://schemas.openxmlformats.org/officeDocument/2006/relationships/image" Target="../media/image13.png"/><Relationship Id="rId5" Type="http://schemas.openxmlformats.org/officeDocument/2006/relationships/image" Target="../media/image1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17.png"/><Relationship Id="rId4" Type="http://schemas.openxmlformats.org/officeDocument/2006/relationships/image" Target="../media/image26.png"/><Relationship Id="rId5" Type="http://schemas.openxmlformats.org/officeDocument/2006/relationships/image" Target="../media/image22.png"/><Relationship Id="rId6" Type="http://schemas.openxmlformats.org/officeDocument/2006/relationships/image" Target="../media/image23.png"/><Relationship Id="rId7" Type="http://schemas.openxmlformats.org/officeDocument/2006/relationships/image" Target="../media/image1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17.png"/><Relationship Id="rId4" Type="http://schemas.openxmlformats.org/officeDocument/2006/relationships/image" Target="../media/image26.png"/><Relationship Id="rId5" Type="http://schemas.openxmlformats.org/officeDocument/2006/relationships/image" Target="../media/image24.png"/><Relationship Id="rId6" Type="http://schemas.openxmlformats.org/officeDocument/2006/relationships/image" Target="../media/image2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8.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txBox="1"/>
          <p:nvPr>
            <p:ph type="ctrTitle"/>
          </p:nvPr>
        </p:nvSpPr>
        <p:spPr>
          <a:xfrm>
            <a:off x="957941" y="1207910"/>
            <a:ext cx="7315200" cy="2039112"/>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rgbClr val="FFFFFF"/>
              </a:buClr>
              <a:buSzPts val="5900"/>
              <a:buFont typeface="Corbel"/>
              <a:buNone/>
            </a:pPr>
            <a:r>
              <a:rPr lang="en-GB"/>
              <a:t>Reception Information Evening</a:t>
            </a:r>
            <a:endParaRPr/>
          </a:p>
        </p:txBody>
      </p:sp>
      <p:sp>
        <p:nvSpPr>
          <p:cNvPr id="89" name="Google Shape;89;p1"/>
          <p:cNvSpPr txBox="1"/>
          <p:nvPr>
            <p:ph idx="1" type="subTitle"/>
          </p:nvPr>
        </p:nvSpPr>
        <p:spPr>
          <a:xfrm>
            <a:off x="2749910" y="3508685"/>
            <a:ext cx="4008698" cy="9144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4000"/>
              <a:buNone/>
            </a:pPr>
            <a:r>
              <a:rPr b="1" lang="en-GB" sz="4000"/>
              <a:t>September 2026</a:t>
            </a:r>
            <a:endParaRPr/>
          </a:p>
        </p:txBody>
      </p:sp>
      <p:pic>
        <p:nvPicPr>
          <p:cNvPr id="90" name="Google Shape;90;p1"/>
          <p:cNvPicPr preferRelativeResize="0"/>
          <p:nvPr/>
        </p:nvPicPr>
        <p:blipFill rotWithShape="1">
          <a:blip r:embed="rId3">
            <a:alphaModFix/>
          </a:blip>
          <a:srcRect b="70797" l="0" r="84052" t="7220"/>
          <a:stretch/>
        </p:blipFill>
        <p:spPr>
          <a:xfrm>
            <a:off x="9412015" y="882869"/>
            <a:ext cx="2601310" cy="2689194"/>
          </a:xfrm>
          <a:prstGeom prst="rect">
            <a:avLst/>
          </a:prstGeom>
          <a:noFill/>
          <a:ln>
            <a:noFill/>
          </a:ln>
        </p:spPr>
      </p:pic>
      <p:sp>
        <p:nvSpPr>
          <p:cNvPr id="91" name="Google Shape;91;p1"/>
          <p:cNvSpPr txBox="1"/>
          <p:nvPr/>
        </p:nvSpPr>
        <p:spPr>
          <a:xfrm>
            <a:off x="9412015" y="3815255"/>
            <a:ext cx="2601310"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2800" u="none" cap="none" strike="noStrike">
                <a:solidFill>
                  <a:schemeClr val="dk1"/>
                </a:solidFill>
                <a:latin typeface="Corbel"/>
                <a:ea typeface="Corbel"/>
                <a:cs typeface="Corbel"/>
                <a:sym typeface="Corbel"/>
              </a:rPr>
              <a:t>Learning Together in God’s Love</a:t>
            </a:r>
            <a:endParaRPr/>
          </a:p>
        </p:txBody>
      </p:sp>
      <p:pic>
        <p:nvPicPr>
          <p:cNvPr id="92" name="Google Shape;92;p1"/>
          <p:cNvPicPr preferRelativeResize="0"/>
          <p:nvPr/>
        </p:nvPicPr>
        <p:blipFill rotWithShape="1">
          <a:blip r:embed="rId4">
            <a:alphaModFix/>
          </a:blip>
          <a:srcRect b="0" l="0" r="0" t="0"/>
          <a:stretch/>
        </p:blipFill>
        <p:spPr>
          <a:xfrm>
            <a:off x="7459133" y="4458806"/>
            <a:ext cx="1657972" cy="162602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2"/>
          <p:cNvSpPr txBox="1"/>
          <p:nvPr>
            <p:ph type="title"/>
          </p:nvPr>
        </p:nvSpPr>
        <p:spPr>
          <a:xfrm>
            <a:off x="80740" y="873252"/>
            <a:ext cx="3234864" cy="427390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5400"/>
              <a:buFont typeface="Corbel"/>
              <a:buNone/>
            </a:pPr>
            <a:r>
              <a:rPr lang="en-GB" sz="5400"/>
              <a:t>Welcome to Reception</a:t>
            </a:r>
            <a:br>
              <a:rPr lang="en-GB" sz="5400"/>
            </a:br>
            <a:r>
              <a:rPr lang="en-GB" sz="5400"/>
              <a:t>(Robins </a:t>
            </a:r>
            <a:br>
              <a:rPr lang="en-GB" sz="5400"/>
            </a:br>
            <a:r>
              <a:rPr lang="en-GB" sz="5400"/>
              <a:t>Class) </a:t>
            </a:r>
            <a:endParaRPr/>
          </a:p>
        </p:txBody>
      </p:sp>
      <p:sp>
        <p:nvSpPr>
          <p:cNvPr id="98" name="Google Shape;98;p2"/>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3200"/>
              <a:buNone/>
            </a:pPr>
            <a:r>
              <a:rPr b="1" lang="en-GB" sz="3200">
                <a:latin typeface="Calibri"/>
                <a:ea typeface="Calibri"/>
                <a:cs typeface="Calibri"/>
                <a:sym typeface="Calibri"/>
              </a:rPr>
              <a:t>Meet the Team</a:t>
            </a:r>
            <a:endParaRPr/>
          </a:p>
          <a:p>
            <a:pPr indent="0" lvl="0" marL="0" rtl="0" algn="l">
              <a:lnSpc>
                <a:spcPct val="90000"/>
              </a:lnSpc>
              <a:spcBef>
                <a:spcPts val="1200"/>
              </a:spcBef>
              <a:spcAft>
                <a:spcPts val="0"/>
              </a:spcAft>
              <a:buSzPts val="3200"/>
              <a:buNone/>
            </a:pPr>
            <a:r>
              <a:rPr lang="en-GB" sz="3200">
                <a:latin typeface="Calibri"/>
                <a:ea typeface="Calibri"/>
                <a:cs typeface="Calibri"/>
                <a:sym typeface="Calibri"/>
              </a:rPr>
              <a:t>Miss Ciubrinskaite</a:t>
            </a:r>
            <a:endParaRPr sz="3200">
              <a:latin typeface="Calibri"/>
              <a:ea typeface="Calibri"/>
              <a:cs typeface="Calibri"/>
              <a:sym typeface="Calibri"/>
            </a:endParaRPr>
          </a:p>
          <a:p>
            <a:pPr indent="0" lvl="0" marL="0" rtl="0" algn="l">
              <a:lnSpc>
                <a:spcPct val="90000"/>
              </a:lnSpc>
              <a:spcBef>
                <a:spcPts val="1200"/>
              </a:spcBef>
              <a:spcAft>
                <a:spcPts val="0"/>
              </a:spcAft>
              <a:buSzPts val="3200"/>
              <a:buNone/>
            </a:pPr>
            <a:r>
              <a:rPr lang="en-GB" sz="3200">
                <a:latin typeface="Calibri"/>
                <a:ea typeface="Calibri"/>
                <a:cs typeface="Calibri"/>
                <a:sym typeface="Calibri"/>
              </a:rPr>
              <a:t>Miss Kirmatzis</a:t>
            </a:r>
            <a:endParaRPr sz="3200">
              <a:latin typeface="Calibri"/>
              <a:ea typeface="Calibri"/>
              <a:cs typeface="Calibri"/>
              <a:sym typeface="Calibri"/>
            </a:endParaRPr>
          </a:p>
          <a:p>
            <a:pPr indent="0" lvl="0" marL="0" rtl="0" algn="l">
              <a:lnSpc>
                <a:spcPct val="90000"/>
              </a:lnSpc>
              <a:spcBef>
                <a:spcPts val="1200"/>
              </a:spcBef>
              <a:spcAft>
                <a:spcPts val="0"/>
              </a:spcAft>
              <a:buSzPts val="3200"/>
              <a:buNone/>
            </a:pPr>
            <a:r>
              <a:rPr lang="en-GB" sz="3200">
                <a:latin typeface="Calibri"/>
                <a:ea typeface="Calibri"/>
                <a:cs typeface="Calibri"/>
                <a:sym typeface="Calibri"/>
              </a:rPr>
              <a:t>Mrs Byrne</a:t>
            </a:r>
            <a:endParaRPr sz="3200">
              <a:latin typeface="Calibri"/>
              <a:ea typeface="Calibri"/>
              <a:cs typeface="Calibri"/>
              <a:sym typeface="Calibri"/>
            </a:endParaRPr>
          </a:p>
          <a:p>
            <a:pPr indent="0" lvl="0" marL="0" rtl="0" algn="l">
              <a:lnSpc>
                <a:spcPct val="90000"/>
              </a:lnSpc>
              <a:spcBef>
                <a:spcPts val="1200"/>
              </a:spcBef>
              <a:spcAft>
                <a:spcPts val="0"/>
              </a:spcAft>
              <a:buSzPts val="3200"/>
              <a:buNone/>
            </a:pPr>
            <a:r>
              <a:rPr lang="en-GB" sz="3200">
                <a:latin typeface="Calibri"/>
                <a:ea typeface="Calibri"/>
                <a:cs typeface="Calibri"/>
                <a:sym typeface="Calibri"/>
              </a:rPr>
              <a:t>			</a:t>
            </a:r>
            <a:endParaRPr/>
          </a:p>
          <a:p>
            <a:pPr indent="0" lvl="0" marL="0" rtl="0" algn="l">
              <a:lnSpc>
                <a:spcPct val="90000"/>
              </a:lnSpc>
              <a:spcBef>
                <a:spcPts val="1200"/>
              </a:spcBef>
              <a:spcAft>
                <a:spcPts val="0"/>
              </a:spcAft>
              <a:buSzPts val="3200"/>
              <a:buNone/>
            </a:pPr>
            <a:r>
              <a:t/>
            </a:r>
            <a:endParaRPr b="1" sz="3200" u="sng">
              <a:latin typeface="Calibri"/>
              <a:ea typeface="Calibri"/>
              <a:cs typeface="Calibri"/>
              <a:sym typeface="Calibri"/>
            </a:endParaRPr>
          </a:p>
          <a:p>
            <a:pPr indent="0" lvl="0" marL="0" rtl="0" algn="l">
              <a:lnSpc>
                <a:spcPct val="90000"/>
              </a:lnSpc>
              <a:spcBef>
                <a:spcPts val="1200"/>
              </a:spcBef>
              <a:spcAft>
                <a:spcPts val="0"/>
              </a:spcAft>
              <a:buSzPts val="1800"/>
              <a:buNone/>
            </a:pPr>
            <a:r>
              <a:t/>
            </a:r>
            <a:endParaRPr sz="1800">
              <a:latin typeface="Calibri"/>
              <a:ea typeface="Calibri"/>
              <a:cs typeface="Calibri"/>
              <a:sym typeface="Calibri"/>
            </a:endParaRPr>
          </a:p>
        </p:txBody>
      </p:sp>
      <p:pic>
        <p:nvPicPr>
          <p:cNvPr descr="Robin (adult)" id="99" name="Google Shape;99;p2"/>
          <p:cNvPicPr preferRelativeResize="0"/>
          <p:nvPr/>
        </p:nvPicPr>
        <p:blipFill rotWithShape="1">
          <a:blip r:embed="rId3">
            <a:alphaModFix/>
          </a:blip>
          <a:srcRect b="0" l="0" r="0" t="0"/>
          <a:stretch/>
        </p:blipFill>
        <p:spPr>
          <a:xfrm>
            <a:off x="549695" y="4825805"/>
            <a:ext cx="2253140" cy="1158943"/>
          </a:xfrm>
          <a:prstGeom prst="rect">
            <a:avLst/>
          </a:prstGeom>
          <a:noFill/>
          <a:ln>
            <a:noFill/>
          </a:ln>
        </p:spPr>
      </p:pic>
      <p:pic>
        <p:nvPicPr>
          <p:cNvPr id="100" name="Google Shape;100;p2"/>
          <p:cNvPicPr preferRelativeResize="0"/>
          <p:nvPr/>
        </p:nvPicPr>
        <p:blipFill rotWithShape="1">
          <a:blip r:embed="rId4">
            <a:alphaModFix/>
          </a:blip>
          <a:srcRect b="29779" l="21389" r="19594" t="7902"/>
          <a:stretch/>
        </p:blipFill>
        <p:spPr>
          <a:xfrm>
            <a:off x="7380023" y="347077"/>
            <a:ext cx="3453106" cy="2734734"/>
          </a:xfrm>
          <a:prstGeom prst="rect">
            <a:avLst/>
          </a:prstGeom>
          <a:noFill/>
          <a:ln>
            <a:noFill/>
          </a:ln>
        </p:spPr>
      </p:pic>
      <p:pic>
        <p:nvPicPr>
          <p:cNvPr id="101" name="Google Shape;101;p2"/>
          <p:cNvPicPr preferRelativeResize="0"/>
          <p:nvPr/>
        </p:nvPicPr>
        <p:blipFill>
          <a:blip r:embed="rId5">
            <a:alphaModFix/>
          </a:blip>
          <a:stretch>
            <a:fillRect/>
          </a:stretch>
        </p:blipFill>
        <p:spPr>
          <a:xfrm>
            <a:off x="7650249" y="3429000"/>
            <a:ext cx="2788800" cy="30829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4"/>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5400"/>
              <a:buFont typeface="Corbel"/>
              <a:buNone/>
            </a:pPr>
            <a:r>
              <a:rPr lang="en-GB" sz="5400"/>
              <a:t>Class Saints</a:t>
            </a:r>
            <a:endParaRPr sz="5400"/>
          </a:p>
        </p:txBody>
      </p:sp>
      <p:sp>
        <p:nvSpPr>
          <p:cNvPr id="107" name="Google Shape;107;p4"/>
          <p:cNvSpPr txBox="1"/>
          <p:nvPr>
            <p:ph idx="1" type="body"/>
          </p:nvPr>
        </p:nvSpPr>
        <p:spPr>
          <a:xfrm>
            <a:off x="3649731" y="825814"/>
            <a:ext cx="2679022" cy="1853317"/>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2000"/>
              <a:buNone/>
            </a:pPr>
            <a:r>
              <a:rPr lang="en-GB">
                <a:latin typeface="Calibri"/>
                <a:ea typeface="Calibri"/>
                <a:cs typeface="Calibri"/>
                <a:sym typeface="Calibri"/>
              </a:rPr>
              <a:t>Robins - St Anne</a:t>
            </a:r>
            <a:endParaRPr/>
          </a:p>
          <a:p>
            <a:pPr indent="0" lvl="0" marL="0" rtl="0" algn="ctr">
              <a:lnSpc>
                <a:spcPct val="90000"/>
              </a:lnSpc>
              <a:spcBef>
                <a:spcPts val="1200"/>
              </a:spcBef>
              <a:spcAft>
                <a:spcPts val="0"/>
              </a:spcAft>
              <a:buSzPts val="2000"/>
              <a:buNone/>
            </a:pPr>
            <a:r>
              <a:rPr lang="en-GB">
                <a:latin typeface="Calibri"/>
                <a:ea typeface="Calibri"/>
                <a:cs typeface="Calibri"/>
                <a:sym typeface="Calibri"/>
              </a:rPr>
              <a:t>Patron Saint of Grandparents</a:t>
            </a:r>
            <a:endParaRPr/>
          </a:p>
          <a:p>
            <a:pPr indent="0" lvl="0" marL="0" rtl="0" algn="ctr">
              <a:lnSpc>
                <a:spcPct val="90000"/>
              </a:lnSpc>
              <a:spcBef>
                <a:spcPts val="1200"/>
              </a:spcBef>
              <a:spcAft>
                <a:spcPts val="0"/>
              </a:spcAft>
              <a:buSzPts val="2000"/>
              <a:buNone/>
            </a:pPr>
            <a:r>
              <a:rPr lang="en-GB">
                <a:latin typeface="Calibri"/>
                <a:ea typeface="Calibri"/>
                <a:cs typeface="Calibri"/>
                <a:sym typeface="Calibri"/>
              </a:rPr>
              <a:t>July 25th</a:t>
            </a:r>
            <a:endParaRPr>
              <a:latin typeface="Calibri"/>
              <a:ea typeface="Calibri"/>
              <a:cs typeface="Calibri"/>
              <a:sym typeface="Calibri"/>
            </a:endParaRPr>
          </a:p>
        </p:txBody>
      </p:sp>
      <p:sp>
        <p:nvSpPr>
          <p:cNvPr id="108" name="Google Shape;108;p4"/>
          <p:cNvSpPr txBox="1"/>
          <p:nvPr/>
        </p:nvSpPr>
        <p:spPr>
          <a:xfrm>
            <a:off x="10405285" y="1326067"/>
            <a:ext cx="241111" cy="1362796"/>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accent1"/>
              </a:buClr>
              <a:buSzPts val="3200"/>
              <a:buFont typeface="Noto Sans Symbols"/>
              <a:buNone/>
            </a:pPr>
            <a:r>
              <a:t/>
            </a:r>
            <a:endParaRPr b="0" i="0" sz="3200" u="none" cap="none" strike="noStrike">
              <a:solidFill>
                <a:srgbClr val="595959"/>
              </a:solidFill>
              <a:latin typeface="Corbel"/>
              <a:ea typeface="Corbel"/>
              <a:cs typeface="Corbel"/>
              <a:sym typeface="Corbel"/>
            </a:endParaRPr>
          </a:p>
        </p:txBody>
      </p:sp>
      <p:pic>
        <p:nvPicPr>
          <p:cNvPr descr="https://cdn.britannica.com/06/5206-050-F81548DB/Saint-Anne-panel-painting-Virgin-and-Child.jpg" id="109" name="Google Shape;109;p4"/>
          <p:cNvPicPr preferRelativeResize="0"/>
          <p:nvPr/>
        </p:nvPicPr>
        <p:blipFill rotWithShape="1">
          <a:blip r:embed="rId3">
            <a:alphaModFix/>
          </a:blip>
          <a:srcRect b="0" l="0" r="0" t="0"/>
          <a:stretch/>
        </p:blipFill>
        <p:spPr>
          <a:xfrm>
            <a:off x="3882485" y="2679131"/>
            <a:ext cx="2213515" cy="323929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5"/>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6000"/>
              <a:buFont typeface="Corbel"/>
              <a:buNone/>
            </a:pPr>
            <a:r>
              <a:rPr lang="en-GB" sz="6000"/>
              <a:t>Topics</a:t>
            </a:r>
            <a:endParaRPr/>
          </a:p>
        </p:txBody>
      </p:sp>
      <p:pic>
        <p:nvPicPr>
          <p:cNvPr id="115" name="Google Shape;115;p5" title="Screenshot 2026-09-15 15.47.19.png"/>
          <p:cNvPicPr preferRelativeResize="0"/>
          <p:nvPr/>
        </p:nvPicPr>
        <p:blipFill rotWithShape="1">
          <a:blip r:embed="rId3">
            <a:alphaModFix/>
          </a:blip>
          <a:srcRect b="0" l="0" r="66801" t="0"/>
          <a:stretch/>
        </p:blipFill>
        <p:spPr>
          <a:xfrm>
            <a:off x="4425824" y="199225"/>
            <a:ext cx="4827825" cy="2181150"/>
          </a:xfrm>
          <a:prstGeom prst="rect">
            <a:avLst/>
          </a:prstGeom>
          <a:noFill/>
          <a:ln cap="flat" cmpd="sng" w="28575">
            <a:solidFill>
              <a:schemeClr val="dk2"/>
            </a:solidFill>
            <a:prstDash val="solid"/>
            <a:round/>
            <a:headEnd len="sm" w="sm" type="none"/>
            <a:tailEnd len="sm" w="sm" type="none"/>
          </a:ln>
        </p:spPr>
      </p:pic>
      <p:pic>
        <p:nvPicPr>
          <p:cNvPr id="116" name="Google Shape;116;p5" title="Screenshot 2026-09-15 15.47.19.png"/>
          <p:cNvPicPr preferRelativeResize="0"/>
          <p:nvPr/>
        </p:nvPicPr>
        <p:blipFill rotWithShape="1">
          <a:blip r:embed="rId3">
            <a:alphaModFix/>
          </a:blip>
          <a:srcRect b="-5775" l="32981" r="33388" t="0"/>
          <a:stretch/>
        </p:blipFill>
        <p:spPr>
          <a:xfrm>
            <a:off x="4447150" y="2426000"/>
            <a:ext cx="4785177" cy="2237400"/>
          </a:xfrm>
          <a:prstGeom prst="rect">
            <a:avLst/>
          </a:prstGeom>
          <a:noFill/>
          <a:ln cap="flat" cmpd="sng" w="28575">
            <a:solidFill>
              <a:schemeClr val="dk2"/>
            </a:solidFill>
            <a:prstDash val="solid"/>
            <a:round/>
            <a:headEnd len="sm" w="sm" type="none"/>
            <a:tailEnd len="sm" w="sm" type="none"/>
          </a:ln>
        </p:spPr>
      </p:pic>
      <p:pic>
        <p:nvPicPr>
          <p:cNvPr id="117" name="Google Shape;117;p5" title="Screenshot 2026-09-15 15.47.19.png"/>
          <p:cNvPicPr preferRelativeResize="0"/>
          <p:nvPr/>
        </p:nvPicPr>
        <p:blipFill rotWithShape="1">
          <a:blip r:embed="rId3">
            <a:alphaModFix/>
          </a:blip>
          <a:srcRect b="0" l="66393" r="0" t="0"/>
          <a:stretch/>
        </p:blipFill>
        <p:spPr>
          <a:xfrm>
            <a:off x="4493675" y="4709025"/>
            <a:ext cx="4738650" cy="2094175"/>
          </a:xfrm>
          <a:prstGeom prst="rect">
            <a:avLst/>
          </a:prstGeom>
          <a:noFill/>
          <a:ln cap="flat" cmpd="sng" w="28575">
            <a:solidFill>
              <a:schemeClr val="dk2"/>
            </a:solidFill>
            <a:prstDash val="solid"/>
            <a:round/>
            <a:headEnd len="sm" w="sm" type="none"/>
            <a:tailEnd len="sm" w="sm" type="none"/>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6"/>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5400"/>
              <a:buFont typeface="Corbel"/>
              <a:buNone/>
            </a:pPr>
            <a:r>
              <a:rPr lang="en-GB" sz="5400"/>
              <a:t>School Life</a:t>
            </a:r>
            <a:endParaRPr sz="5400"/>
          </a:p>
        </p:txBody>
      </p:sp>
      <p:sp>
        <p:nvSpPr>
          <p:cNvPr id="123" name="Google Shape;123;p6"/>
          <p:cNvSpPr txBox="1"/>
          <p:nvPr>
            <p:ph idx="1" type="body"/>
          </p:nvPr>
        </p:nvSpPr>
        <p:spPr>
          <a:xfrm>
            <a:off x="3654045" y="437322"/>
            <a:ext cx="7245198" cy="5471925"/>
          </a:xfrm>
          <a:prstGeom prst="rect">
            <a:avLst/>
          </a:prstGeom>
          <a:noFill/>
          <a:ln>
            <a:noFill/>
          </a:ln>
        </p:spPr>
        <p:txBody>
          <a:bodyPr anchorCtr="0" anchor="ctr" bIns="45700" lIns="91425" spcFirstLastPara="1" rIns="91425" wrap="square" tIns="45700">
            <a:normAutofit fontScale="55000" lnSpcReduction="20000"/>
          </a:bodyPr>
          <a:lstStyle/>
          <a:p>
            <a:pPr indent="0" lvl="0" marL="0" rtl="0" algn="l">
              <a:lnSpc>
                <a:spcPct val="90000"/>
              </a:lnSpc>
              <a:spcBef>
                <a:spcPts val="0"/>
              </a:spcBef>
              <a:spcAft>
                <a:spcPts val="0"/>
              </a:spcAft>
              <a:buSzPct val="100000"/>
              <a:buNone/>
            </a:pPr>
            <a:r>
              <a:t/>
            </a:r>
            <a:endParaRPr sz="3200"/>
          </a:p>
          <a:p>
            <a:pPr indent="0" lvl="0" marL="0" rtl="0" algn="l">
              <a:lnSpc>
                <a:spcPct val="90000"/>
              </a:lnSpc>
              <a:spcBef>
                <a:spcPts val="1200"/>
              </a:spcBef>
              <a:spcAft>
                <a:spcPts val="0"/>
              </a:spcAft>
              <a:buSzPct val="100000"/>
              <a:buNone/>
            </a:pPr>
            <a:r>
              <a:t/>
            </a:r>
            <a:endParaRPr sz="3200">
              <a:latin typeface="NTR"/>
              <a:ea typeface="NTR"/>
              <a:cs typeface="NTR"/>
              <a:sym typeface="NTR"/>
            </a:endParaRPr>
          </a:p>
          <a:p>
            <a:pPr indent="-182880" lvl="0" marL="182880" rtl="0" algn="l">
              <a:lnSpc>
                <a:spcPct val="90000"/>
              </a:lnSpc>
              <a:spcBef>
                <a:spcPts val="1200"/>
              </a:spcBef>
              <a:spcAft>
                <a:spcPts val="0"/>
              </a:spcAft>
              <a:buSzPct val="100000"/>
              <a:buChar char="●"/>
            </a:pPr>
            <a:r>
              <a:rPr lang="en-GB" sz="4500">
                <a:latin typeface="Calibri"/>
                <a:ea typeface="Calibri"/>
                <a:cs typeface="Calibri"/>
                <a:sym typeface="Calibri"/>
              </a:rPr>
              <a:t>Morning playtime is at 10:15am</a:t>
            </a:r>
            <a:endParaRPr/>
          </a:p>
          <a:p>
            <a:pPr indent="-182880" lvl="0" marL="182880" rtl="0" algn="l">
              <a:lnSpc>
                <a:spcPct val="90000"/>
              </a:lnSpc>
              <a:spcBef>
                <a:spcPts val="1200"/>
              </a:spcBef>
              <a:spcAft>
                <a:spcPts val="0"/>
              </a:spcAft>
              <a:buSzPct val="100000"/>
              <a:buChar char="●"/>
            </a:pPr>
            <a:r>
              <a:rPr lang="en-GB" sz="4500">
                <a:latin typeface="Calibri"/>
                <a:ea typeface="Calibri"/>
                <a:cs typeface="Calibri"/>
                <a:sym typeface="Calibri"/>
              </a:rPr>
              <a:t>Lunchtime is 11:45am in the hall </a:t>
            </a:r>
            <a:endParaRPr/>
          </a:p>
          <a:p>
            <a:pPr indent="-182880" lvl="0" marL="182880" rtl="0" algn="l">
              <a:lnSpc>
                <a:spcPct val="90000"/>
              </a:lnSpc>
              <a:spcBef>
                <a:spcPts val="1200"/>
              </a:spcBef>
              <a:spcAft>
                <a:spcPts val="0"/>
              </a:spcAft>
              <a:buSzPct val="100000"/>
              <a:buChar char="●"/>
            </a:pPr>
            <a:r>
              <a:rPr lang="en-GB" sz="4500">
                <a:latin typeface="Calibri"/>
                <a:ea typeface="Calibri"/>
                <a:cs typeface="Calibri"/>
                <a:sym typeface="Calibri"/>
              </a:rPr>
              <a:t>Afternoon play is for 15 minutes, usually at 2pm</a:t>
            </a:r>
            <a:endParaRPr/>
          </a:p>
          <a:p>
            <a:pPr indent="-182880" lvl="0" marL="182880" rtl="0" algn="l">
              <a:lnSpc>
                <a:spcPct val="90000"/>
              </a:lnSpc>
              <a:spcBef>
                <a:spcPts val="1200"/>
              </a:spcBef>
              <a:spcAft>
                <a:spcPts val="0"/>
              </a:spcAft>
              <a:buSzPct val="100000"/>
              <a:buChar char="●"/>
            </a:pPr>
            <a:r>
              <a:rPr lang="en-GB" sz="4500">
                <a:latin typeface="Calibri"/>
                <a:ea typeface="Calibri"/>
                <a:cs typeface="Calibri"/>
                <a:sym typeface="Calibri"/>
              </a:rPr>
              <a:t>Home time is at 3:10 - 3:15pm. Children need to wait in the line until the teacher has seen the parent/carer and called the child by name</a:t>
            </a:r>
            <a:endParaRPr/>
          </a:p>
          <a:p>
            <a:pPr indent="-182880" lvl="0" marL="182880" rtl="0" algn="l">
              <a:lnSpc>
                <a:spcPct val="90000"/>
              </a:lnSpc>
              <a:spcBef>
                <a:spcPts val="1200"/>
              </a:spcBef>
              <a:spcAft>
                <a:spcPts val="0"/>
              </a:spcAft>
              <a:buSzPct val="100000"/>
              <a:buChar char="●"/>
            </a:pPr>
            <a:r>
              <a:rPr lang="en-GB" sz="4500">
                <a:latin typeface="Calibri"/>
                <a:ea typeface="Calibri"/>
                <a:cs typeface="Calibri"/>
                <a:sym typeface="Calibri"/>
              </a:rPr>
              <a:t>INSET – school is closed for staff training</a:t>
            </a:r>
            <a:endParaRPr/>
          </a:p>
          <a:p>
            <a:pPr indent="-182880" lvl="0" marL="182880" rtl="0" algn="l">
              <a:lnSpc>
                <a:spcPct val="90000"/>
              </a:lnSpc>
              <a:spcBef>
                <a:spcPts val="1200"/>
              </a:spcBef>
              <a:spcAft>
                <a:spcPts val="0"/>
              </a:spcAft>
              <a:buSzPct val="100000"/>
              <a:buChar char="●"/>
            </a:pPr>
            <a:r>
              <a:rPr lang="en-GB" sz="4500">
                <a:latin typeface="Calibri"/>
                <a:ea typeface="Calibri"/>
                <a:cs typeface="Calibri"/>
                <a:sym typeface="Calibri"/>
              </a:rPr>
              <a:t>Non-Uniform Day – children bring a contribution and can wear their own clothes</a:t>
            </a:r>
            <a:endParaRPr/>
          </a:p>
          <a:p>
            <a:pPr indent="-182880" lvl="0" marL="182880" rtl="0" algn="l">
              <a:lnSpc>
                <a:spcPct val="90000"/>
              </a:lnSpc>
              <a:spcBef>
                <a:spcPts val="1200"/>
              </a:spcBef>
              <a:spcAft>
                <a:spcPts val="0"/>
              </a:spcAft>
              <a:buSzPct val="100000"/>
              <a:buChar char="●"/>
            </a:pPr>
            <a:r>
              <a:rPr lang="en-GB" sz="4500">
                <a:latin typeface="Calibri"/>
                <a:ea typeface="Calibri"/>
                <a:cs typeface="Calibri"/>
                <a:sym typeface="Calibri"/>
              </a:rPr>
              <a:t>End of term – Christmas, Summer and Easter - school closes at 1:30pm</a:t>
            </a:r>
            <a:endParaRPr/>
          </a:p>
          <a:p>
            <a:pPr indent="-182880" lvl="0" marL="182880" rtl="0" algn="l">
              <a:lnSpc>
                <a:spcPct val="90000"/>
              </a:lnSpc>
              <a:spcBef>
                <a:spcPts val="1200"/>
              </a:spcBef>
              <a:spcAft>
                <a:spcPts val="0"/>
              </a:spcAft>
              <a:buSzPct val="100000"/>
              <a:buChar char="●"/>
            </a:pPr>
            <a:r>
              <a:rPr b="1" lang="en-GB" sz="4500">
                <a:latin typeface="Calibri"/>
                <a:ea typeface="Calibri"/>
                <a:cs typeface="Calibri"/>
                <a:sym typeface="Calibri"/>
              </a:rPr>
              <a:t>Please regularly check emails</a:t>
            </a:r>
            <a:endParaRPr/>
          </a:p>
          <a:p>
            <a:pPr indent="0" lvl="0" marL="0" rtl="0" algn="l">
              <a:lnSpc>
                <a:spcPct val="90000"/>
              </a:lnSpc>
              <a:spcBef>
                <a:spcPts val="1200"/>
              </a:spcBef>
              <a:spcAft>
                <a:spcPts val="0"/>
              </a:spcAft>
              <a:buSzPct val="100000"/>
              <a:buNone/>
            </a:pPr>
            <a:r>
              <a:t/>
            </a:r>
            <a:endParaRPr sz="32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7"/>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7200"/>
              <a:buFont typeface="Corbel"/>
              <a:buNone/>
            </a:pPr>
            <a:r>
              <a:rPr lang="en-GB" sz="7200"/>
              <a:t>Day to Day...</a:t>
            </a:r>
            <a:endParaRPr/>
          </a:p>
        </p:txBody>
      </p:sp>
      <p:sp>
        <p:nvSpPr>
          <p:cNvPr id="129" name="Google Shape;129;p7"/>
          <p:cNvSpPr txBox="1"/>
          <p:nvPr>
            <p:ph idx="1" type="body"/>
          </p:nvPr>
        </p:nvSpPr>
        <p:spPr>
          <a:xfrm>
            <a:off x="3507018" y="407504"/>
            <a:ext cx="8322733" cy="5695386"/>
          </a:xfrm>
          <a:prstGeom prst="rect">
            <a:avLst/>
          </a:prstGeom>
          <a:noFill/>
          <a:ln>
            <a:noFill/>
          </a:ln>
        </p:spPr>
        <p:txBody>
          <a:bodyPr anchorCtr="0" anchor="ctr" bIns="45700" lIns="91425" spcFirstLastPara="1" rIns="91425" wrap="square" tIns="45700">
            <a:noAutofit/>
          </a:bodyPr>
          <a:lstStyle/>
          <a:p>
            <a:pPr indent="-30480" lvl="0" marL="182880" rtl="0" algn="l">
              <a:lnSpc>
                <a:spcPct val="90000"/>
              </a:lnSpc>
              <a:spcBef>
                <a:spcPts val="0"/>
              </a:spcBef>
              <a:spcAft>
                <a:spcPts val="0"/>
              </a:spcAft>
              <a:buSzPts val="2400"/>
              <a:buNone/>
            </a:pPr>
            <a:r>
              <a:t/>
            </a:r>
            <a:endParaRPr sz="2400">
              <a:latin typeface="Calibri"/>
              <a:ea typeface="Calibri"/>
              <a:cs typeface="Calibri"/>
              <a:sym typeface="Calibri"/>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Children must bring in a waterproof or a coat, as appropriate, as we go outside in all weathers!</a:t>
            </a:r>
            <a:endParaRPr sz="2400">
              <a:latin typeface="Calibri"/>
              <a:ea typeface="Calibri"/>
              <a:cs typeface="Calibri"/>
              <a:sym typeface="Calibri"/>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Water bottle - please make sure it is named.</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Snack Time - the school provides fruit for your child at snack time.</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Your child should have a school bookbag which goes into the book bag box in class.</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Milk is free until they become 5; then it has to be paid for.</a:t>
            </a:r>
            <a:endParaRPr sz="2400">
              <a:latin typeface="Calibri"/>
              <a:ea typeface="Calibri"/>
              <a:cs typeface="Calibri"/>
              <a:sym typeface="Calibri"/>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Lunch in the hall 11:45am – 12:15pm</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Lunch play in the Early Years garden and then the main playground later in the year 12:15pm – 12:45pm</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Children should come into the classroom at 8.45am when the bell is rung.</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School pick up at 3:10 - 3:15pm</a:t>
            </a:r>
            <a:endParaRPr sz="2400">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g3fb64a50f21_0_4"/>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6000"/>
              <a:buFont typeface="Corbel"/>
              <a:buNone/>
            </a:pPr>
            <a:r>
              <a:rPr lang="en-GB" sz="6000"/>
              <a:t>Uniform</a:t>
            </a:r>
            <a:endParaRPr sz="5400"/>
          </a:p>
        </p:txBody>
      </p:sp>
      <p:sp>
        <p:nvSpPr>
          <p:cNvPr id="135" name="Google Shape;135;g3fb64a50f21_0_4"/>
          <p:cNvSpPr txBox="1"/>
          <p:nvPr>
            <p:ph idx="1" type="body"/>
          </p:nvPr>
        </p:nvSpPr>
        <p:spPr>
          <a:xfrm>
            <a:off x="3660723" y="1123837"/>
            <a:ext cx="8190300" cy="5120700"/>
          </a:xfrm>
          <a:prstGeom prst="rect">
            <a:avLst/>
          </a:prstGeom>
          <a:noFill/>
          <a:ln>
            <a:noFill/>
          </a:ln>
        </p:spPr>
        <p:txBody>
          <a:bodyPr anchorCtr="0" anchor="ctr" bIns="45700" lIns="91425" spcFirstLastPara="1" rIns="91425" wrap="square" tIns="45700">
            <a:normAutofit fontScale="85000" lnSpcReduction="10000"/>
          </a:bodyPr>
          <a:lstStyle/>
          <a:p>
            <a:pPr indent="-160020" lvl="0" marL="182880" rtl="0" algn="l">
              <a:lnSpc>
                <a:spcPct val="100000"/>
              </a:lnSpc>
              <a:spcBef>
                <a:spcPts val="0"/>
              </a:spcBef>
              <a:spcAft>
                <a:spcPts val="0"/>
              </a:spcAft>
              <a:buSzPct val="100000"/>
              <a:buChar char="●"/>
            </a:pPr>
            <a:r>
              <a:rPr lang="en-GB" sz="2400">
                <a:latin typeface="Calibri"/>
                <a:ea typeface="Calibri"/>
                <a:cs typeface="Calibri"/>
                <a:sym typeface="Calibri"/>
              </a:rPr>
              <a:t>Full school uniform – Summer/Winter</a:t>
            </a:r>
            <a:endParaRPr/>
          </a:p>
          <a:p>
            <a:pPr indent="-160020" lvl="0" marL="182880" rtl="0" algn="l">
              <a:lnSpc>
                <a:spcPct val="100000"/>
              </a:lnSpc>
              <a:spcBef>
                <a:spcPts val="1200"/>
              </a:spcBef>
              <a:spcAft>
                <a:spcPts val="0"/>
              </a:spcAft>
              <a:buSzPct val="100000"/>
              <a:buChar char="●"/>
            </a:pPr>
            <a:r>
              <a:rPr lang="en-GB" sz="2400">
                <a:latin typeface="Calibri"/>
                <a:ea typeface="Calibri"/>
                <a:cs typeface="Calibri"/>
                <a:sym typeface="Calibri"/>
              </a:rPr>
              <a:t>Black school shoes – no trainers (except on PE days)</a:t>
            </a:r>
            <a:endParaRPr sz="2400">
              <a:latin typeface="Calibri"/>
              <a:ea typeface="Calibri"/>
              <a:cs typeface="Calibri"/>
              <a:sym typeface="Calibri"/>
            </a:endParaRPr>
          </a:p>
          <a:p>
            <a:pPr indent="-160020" lvl="0" marL="182880" rtl="0" algn="l">
              <a:lnSpc>
                <a:spcPct val="100000"/>
              </a:lnSpc>
              <a:spcBef>
                <a:spcPts val="1200"/>
              </a:spcBef>
              <a:spcAft>
                <a:spcPts val="0"/>
              </a:spcAft>
              <a:buSzPct val="100000"/>
              <a:buFont typeface="Calibri"/>
              <a:buChar char="●"/>
            </a:pPr>
            <a:r>
              <a:rPr lang="en-GB" sz="2400">
                <a:latin typeface="Calibri"/>
                <a:ea typeface="Calibri"/>
                <a:cs typeface="Calibri"/>
                <a:sym typeface="Calibri"/>
              </a:rPr>
              <a:t>Only the school logo is be on clothing that is worn to school</a:t>
            </a:r>
            <a:endParaRPr sz="2400">
              <a:latin typeface="Calibri"/>
              <a:ea typeface="Calibri"/>
              <a:cs typeface="Calibri"/>
              <a:sym typeface="Calibri"/>
            </a:endParaRPr>
          </a:p>
          <a:p>
            <a:pPr indent="-160020" lvl="0" marL="182880" rtl="0" algn="l">
              <a:lnSpc>
                <a:spcPct val="100000"/>
              </a:lnSpc>
              <a:spcBef>
                <a:spcPts val="1200"/>
              </a:spcBef>
              <a:spcAft>
                <a:spcPts val="0"/>
              </a:spcAft>
              <a:buSzPct val="100000"/>
              <a:buChar char="●"/>
            </a:pPr>
            <a:r>
              <a:rPr lang="en-GB" sz="2400">
                <a:latin typeface="Calibri"/>
                <a:ea typeface="Calibri"/>
                <a:cs typeface="Calibri"/>
                <a:sym typeface="Calibri"/>
              </a:rPr>
              <a:t>Long hair tied back. Hair accessories must be plain, small and school colours/black/brown.</a:t>
            </a:r>
            <a:endParaRPr/>
          </a:p>
          <a:p>
            <a:pPr indent="-160020" lvl="0" marL="182880" rtl="0" algn="l">
              <a:lnSpc>
                <a:spcPct val="100000"/>
              </a:lnSpc>
              <a:spcBef>
                <a:spcPts val="1200"/>
              </a:spcBef>
              <a:spcAft>
                <a:spcPts val="0"/>
              </a:spcAft>
              <a:buSzPct val="100000"/>
              <a:buChar char="●"/>
            </a:pPr>
            <a:r>
              <a:rPr lang="en-GB" sz="2400">
                <a:latin typeface="Calibri"/>
                <a:ea typeface="Calibri"/>
                <a:cs typeface="Calibri"/>
                <a:sym typeface="Calibri"/>
              </a:rPr>
              <a:t>Small stud earrings allowed – do </a:t>
            </a:r>
            <a:r>
              <a:rPr b="1" lang="en-GB" sz="2400">
                <a:latin typeface="Calibri"/>
                <a:ea typeface="Calibri"/>
                <a:cs typeface="Calibri"/>
                <a:sym typeface="Calibri"/>
              </a:rPr>
              <a:t>not</a:t>
            </a:r>
            <a:r>
              <a:rPr lang="en-GB" sz="2400">
                <a:latin typeface="Calibri"/>
                <a:ea typeface="Calibri"/>
                <a:cs typeface="Calibri"/>
                <a:sym typeface="Calibri"/>
              </a:rPr>
              <a:t> wear on PE days. They should be taped over if newly pierced.</a:t>
            </a:r>
            <a:endParaRPr/>
          </a:p>
          <a:p>
            <a:pPr indent="-160020" lvl="0" marL="182880" rtl="0" algn="l">
              <a:lnSpc>
                <a:spcPct val="100000"/>
              </a:lnSpc>
              <a:spcBef>
                <a:spcPts val="1200"/>
              </a:spcBef>
              <a:spcAft>
                <a:spcPts val="0"/>
              </a:spcAft>
              <a:buSzPct val="100000"/>
              <a:buChar char="●"/>
            </a:pPr>
            <a:r>
              <a:rPr lang="en-GB" sz="2400">
                <a:latin typeface="Calibri"/>
                <a:ea typeface="Calibri"/>
                <a:cs typeface="Calibri"/>
                <a:sym typeface="Calibri"/>
              </a:rPr>
              <a:t>Watches are allowed (not smart watches) </a:t>
            </a:r>
            <a:endParaRPr/>
          </a:p>
          <a:p>
            <a:pPr indent="-160020" lvl="0" marL="182880" rtl="0" algn="l">
              <a:lnSpc>
                <a:spcPct val="100000"/>
              </a:lnSpc>
              <a:spcBef>
                <a:spcPts val="1200"/>
              </a:spcBef>
              <a:spcAft>
                <a:spcPts val="0"/>
              </a:spcAft>
              <a:buSzPct val="100000"/>
              <a:buChar char="●"/>
            </a:pPr>
            <a:r>
              <a:rPr lang="en-GB" sz="2400">
                <a:latin typeface="Calibri"/>
                <a:ea typeface="Calibri"/>
                <a:cs typeface="Calibri"/>
                <a:sym typeface="Calibri"/>
              </a:rPr>
              <a:t>No other jewellery </a:t>
            </a:r>
            <a:endParaRPr/>
          </a:p>
          <a:p>
            <a:pPr indent="-160020" lvl="0" marL="182880" rtl="0" algn="l">
              <a:lnSpc>
                <a:spcPct val="100000"/>
              </a:lnSpc>
              <a:spcBef>
                <a:spcPts val="1200"/>
              </a:spcBef>
              <a:spcAft>
                <a:spcPts val="0"/>
              </a:spcAft>
              <a:buSzPct val="100000"/>
              <a:buChar char="●"/>
            </a:pPr>
            <a:r>
              <a:rPr lang="en-GB" sz="2400">
                <a:latin typeface="Calibri"/>
                <a:ea typeface="Calibri"/>
                <a:cs typeface="Calibri"/>
                <a:sym typeface="Calibri"/>
              </a:rPr>
              <a:t>No nail varnish</a:t>
            </a:r>
            <a:endParaRPr/>
          </a:p>
          <a:p>
            <a:pPr indent="-160020" lvl="0" marL="182880" rtl="0" algn="l">
              <a:lnSpc>
                <a:spcPct val="100000"/>
              </a:lnSpc>
              <a:spcBef>
                <a:spcPts val="1200"/>
              </a:spcBef>
              <a:spcAft>
                <a:spcPts val="0"/>
              </a:spcAft>
              <a:buSzPct val="100000"/>
              <a:buChar char="●"/>
            </a:pPr>
            <a:r>
              <a:rPr lang="en-GB" sz="2400"/>
              <a:t>Suitable outdoor coat appropriate for the weather; we will still use the the outdoor area and playground when it is raining (not torrential).</a:t>
            </a:r>
            <a:endParaRPr sz="2400"/>
          </a:p>
          <a:p>
            <a:pPr indent="-30480" lvl="0" marL="182880" rtl="0" algn="l">
              <a:lnSpc>
                <a:spcPct val="100000"/>
              </a:lnSpc>
              <a:spcBef>
                <a:spcPts val="1200"/>
              </a:spcBef>
              <a:spcAft>
                <a:spcPts val="0"/>
              </a:spcAft>
              <a:buSzPct val="100000"/>
              <a:buNone/>
            </a:pPr>
            <a:r>
              <a:t/>
            </a:r>
            <a:endParaRPr sz="2400">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g3fb76b3602b_0_0"/>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6000"/>
              <a:buFont typeface="Corbel"/>
              <a:buNone/>
            </a:pPr>
            <a:r>
              <a:rPr lang="en-GB" sz="6000">
                <a:solidFill>
                  <a:srgbClr val="002060"/>
                </a:solidFill>
              </a:rPr>
              <a:t>Online Safety</a:t>
            </a:r>
            <a:endParaRPr/>
          </a:p>
        </p:txBody>
      </p:sp>
      <p:sp>
        <p:nvSpPr>
          <p:cNvPr id="141" name="Google Shape;141;g3fb76b3602b_0_0"/>
          <p:cNvSpPr txBox="1"/>
          <p:nvPr>
            <p:ph idx="1" type="body"/>
          </p:nvPr>
        </p:nvSpPr>
        <p:spPr>
          <a:xfrm>
            <a:off x="3869268" y="864108"/>
            <a:ext cx="7315200" cy="5120700"/>
          </a:xfrm>
          <a:prstGeom prst="rect">
            <a:avLst/>
          </a:prstGeom>
          <a:noFill/>
          <a:ln>
            <a:noFill/>
          </a:ln>
        </p:spPr>
        <p:txBody>
          <a:bodyPr anchorCtr="0" anchor="ctr" bIns="45700" lIns="91425" spcFirstLastPara="1" rIns="91425" wrap="square" tIns="45700">
            <a:noAutofit/>
          </a:bodyPr>
          <a:lstStyle/>
          <a:p>
            <a:pPr indent="0" lvl="0" marL="0" rtl="0" algn="l">
              <a:lnSpc>
                <a:spcPct val="115000"/>
              </a:lnSpc>
              <a:spcBef>
                <a:spcPts val="1000"/>
              </a:spcBef>
              <a:spcAft>
                <a:spcPts val="0"/>
              </a:spcAft>
              <a:buNone/>
            </a:pPr>
            <a:r>
              <a:rPr b="1" lang="en-GB" sz="2600">
                <a:solidFill>
                  <a:srgbClr val="073763"/>
                </a:solidFill>
              </a:rPr>
              <a:t>Smart Devices - mobile phones and smart watches </a:t>
            </a:r>
            <a:endParaRPr b="1" sz="2600">
              <a:solidFill>
                <a:srgbClr val="073763"/>
              </a:solidFill>
            </a:endParaRPr>
          </a:p>
          <a:p>
            <a:pPr indent="-393700" lvl="0" marL="457200" rtl="0" algn="l">
              <a:lnSpc>
                <a:spcPct val="90000"/>
              </a:lnSpc>
              <a:spcBef>
                <a:spcPts val="0"/>
              </a:spcBef>
              <a:spcAft>
                <a:spcPts val="0"/>
              </a:spcAft>
              <a:buClr>
                <a:srgbClr val="073763"/>
              </a:buClr>
              <a:buSzPts val="2600"/>
              <a:buChar char="●"/>
            </a:pPr>
            <a:r>
              <a:rPr lang="en-GB" sz="2600">
                <a:solidFill>
                  <a:srgbClr val="073763"/>
                </a:solidFill>
              </a:rPr>
              <a:t>Following updates to national safeguarding expectations, St Agatha’s is moving to become a smart device-free environment, which includes no smart phones and smart watches in school for children. </a:t>
            </a:r>
            <a:endParaRPr sz="2600">
              <a:solidFill>
                <a:srgbClr val="073763"/>
              </a:solidFill>
            </a:endParaRPr>
          </a:p>
          <a:p>
            <a:pPr indent="0" lvl="0" marL="0" rtl="0" algn="l">
              <a:lnSpc>
                <a:spcPct val="90000"/>
              </a:lnSpc>
              <a:spcBef>
                <a:spcPts val="0"/>
              </a:spcBef>
              <a:spcAft>
                <a:spcPts val="0"/>
              </a:spcAft>
              <a:buNone/>
            </a:pPr>
            <a:r>
              <a:t/>
            </a:r>
            <a:endParaRPr sz="2600">
              <a:solidFill>
                <a:srgbClr val="073763"/>
              </a:solidFill>
            </a:endParaRPr>
          </a:p>
          <a:p>
            <a:pPr indent="-393700" lvl="0" marL="457200" rtl="0" algn="l">
              <a:lnSpc>
                <a:spcPct val="90000"/>
              </a:lnSpc>
              <a:spcBef>
                <a:spcPts val="0"/>
              </a:spcBef>
              <a:spcAft>
                <a:spcPts val="0"/>
              </a:spcAft>
              <a:buClr>
                <a:srgbClr val="073763"/>
              </a:buClr>
              <a:buSzPts val="2600"/>
              <a:buChar char="●"/>
            </a:pPr>
            <a:r>
              <a:rPr lang="en-GB" sz="2600">
                <a:solidFill>
                  <a:srgbClr val="073763"/>
                </a:solidFill>
              </a:rPr>
              <a:t>There are special circumstances where there are exceptions to this rule, such as if a child requires a mobile phone to monitor a medical need.</a:t>
            </a:r>
            <a:endParaRPr sz="2600">
              <a:solidFill>
                <a:srgbClr val="073763"/>
              </a:solidFill>
            </a:endParaRPr>
          </a:p>
          <a:p>
            <a:pPr indent="0" lvl="0" marL="0" rtl="0" algn="l">
              <a:lnSpc>
                <a:spcPct val="90000"/>
              </a:lnSpc>
              <a:spcBef>
                <a:spcPts val="0"/>
              </a:spcBef>
              <a:spcAft>
                <a:spcPts val="0"/>
              </a:spcAft>
              <a:buNone/>
            </a:pPr>
            <a:r>
              <a:t/>
            </a:r>
            <a:endParaRPr sz="2600">
              <a:solidFill>
                <a:srgbClr val="073763"/>
              </a:solidFill>
            </a:endParaRPr>
          </a:p>
          <a:p>
            <a:pPr indent="0" lvl="0" marL="0" rtl="0" algn="l">
              <a:lnSpc>
                <a:spcPct val="90000"/>
              </a:lnSpc>
              <a:spcBef>
                <a:spcPts val="1200"/>
              </a:spcBef>
              <a:spcAft>
                <a:spcPts val="0"/>
              </a:spcAft>
              <a:buNone/>
            </a:pPr>
            <a:r>
              <a:t/>
            </a:r>
            <a:endParaRPr>
              <a:solidFill>
                <a:srgbClr val="073763"/>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g3fb64a50f21_0_88"/>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8000"/>
              <a:buFont typeface="Corbel"/>
              <a:buNone/>
            </a:pPr>
            <a:r>
              <a:rPr lang="en-GB" sz="8000"/>
              <a:t>P.E.</a:t>
            </a:r>
            <a:endParaRPr/>
          </a:p>
        </p:txBody>
      </p:sp>
      <p:sp>
        <p:nvSpPr>
          <p:cNvPr id="147" name="Google Shape;147;g3fb64a50f21_0_88"/>
          <p:cNvSpPr txBox="1"/>
          <p:nvPr>
            <p:ph idx="1" type="body"/>
          </p:nvPr>
        </p:nvSpPr>
        <p:spPr>
          <a:xfrm>
            <a:off x="3833347" y="781235"/>
            <a:ext cx="7315200" cy="5463300"/>
          </a:xfrm>
          <a:prstGeom prst="rect">
            <a:avLst/>
          </a:prstGeom>
          <a:noFill/>
          <a:ln>
            <a:noFill/>
          </a:ln>
        </p:spPr>
        <p:txBody>
          <a:bodyPr anchorCtr="0" anchor="ctr" bIns="45700" lIns="91425" spcFirstLastPara="1" rIns="91425" wrap="square" tIns="45700">
            <a:normAutofit fontScale="77500" lnSpcReduction="20000"/>
          </a:bodyPr>
          <a:lstStyle/>
          <a:p>
            <a:pPr indent="-182880" lvl="0" marL="182880" rtl="0" algn="l">
              <a:lnSpc>
                <a:spcPct val="90000"/>
              </a:lnSpc>
              <a:spcBef>
                <a:spcPts val="0"/>
              </a:spcBef>
              <a:spcAft>
                <a:spcPts val="0"/>
              </a:spcAft>
              <a:buSzPct val="100000"/>
              <a:buNone/>
            </a:pPr>
            <a:r>
              <a:rPr lang="en-GB" sz="2800" u="sng">
                <a:latin typeface="Calibri"/>
                <a:ea typeface="Calibri"/>
                <a:cs typeface="Calibri"/>
                <a:sym typeface="Calibri"/>
              </a:rPr>
              <a:t>Winter uniform</a:t>
            </a:r>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White PE t-shirt</a:t>
            </a:r>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Navy tracksuit bottoms</a:t>
            </a:r>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Red school tracksuit top</a:t>
            </a:r>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Sports trainers - not fashion trainers </a:t>
            </a:r>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Only the school logo is to be worn on clothing including socks </a:t>
            </a:r>
            <a:endParaRPr/>
          </a:p>
          <a:p>
            <a:pPr indent="-182880" lvl="0" marL="182880" rtl="0" algn="l">
              <a:lnSpc>
                <a:spcPct val="90000"/>
              </a:lnSpc>
              <a:spcBef>
                <a:spcPts val="1200"/>
              </a:spcBef>
              <a:spcAft>
                <a:spcPts val="0"/>
              </a:spcAft>
              <a:buSzPct val="100000"/>
              <a:buNone/>
            </a:pPr>
            <a:r>
              <a:t/>
            </a:r>
            <a:endParaRPr sz="2800">
              <a:latin typeface="Calibri"/>
              <a:ea typeface="Calibri"/>
              <a:cs typeface="Calibri"/>
              <a:sym typeface="Calibri"/>
            </a:endParaRPr>
          </a:p>
          <a:p>
            <a:pPr indent="-182880" lvl="0" marL="182880" rtl="0" algn="l">
              <a:lnSpc>
                <a:spcPct val="90000"/>
              </a:lnSpc>
              <a:spcBef>
                <a:spcPts val="1200"/>
              </a:spcBef>
              <a:spcAft>
                <a:spcPts val="0"/>
              </a:spcAft>
              <a:buSzPct val="100000"/>
              <a:buNone/>
            </a:pPr>
            <a:r>
              <a:rPr lang="en-GB" sz="2800" u="sng">
                <a:latin typeface="Calibri"/>
                <a:ea typeface="Calibri"/>
                <a:cs typeface="Calibri"/>
                <a:sym typeface="Calibri"/>
              </a:rPr>
              <a:t>Summer uniform</a:t>
            </a:r>
            <a:r>
              <a:rPr lang="en-GB" sz="2800">
                <a:latin typeface="Calibri"/>
                <a:ea typeface="Calibri"/>
                <a:cs typeface="Calibri"/>
                <a:sym typeface="Calibri"/>
              </a:rPr>
              <a:t> </a:t>
            </a:r>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White PE t-shirt</a:t>
            </a:r>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Red shorts</a:t>
            </a:r>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Sports trainers - not fashion trainers </a:t>
            </a:r>
            <a:endParaRPr sz="2800">
              <a:latin typeface="Calibri"/>
              <a:ea typeface="Calibri"/>
              <a:cs typeface="Calibri"/>
              <a:sym typeface="Calibri"/>
            </a:endParaRPr>
          </a:p>
          <a:p>
            <a:pPr indent="0" lvl="0" marL="0" rtl="0" algn="l">
              <a:lnSpc>
                <a:spcPct val="90000"/>
              </a:lnSpc>
              <a:spcBef>
                <a:spcPts val="1200"/>
              </a:spcBef>
              <a:spcAft>
                <a:spcPts val="0"/>
              </a:spcAft>
              <a:buSzPct val="100000"/>
              <a:buNone/>
            </a:pPr>
            <a:r>
              <a:rPr lang="en-GB" sz="2800">
                <a:latin typeface="Calibri"/>
                <a:ea typeface="Calibri"/>
                <a:cs typeface="Calibri"/>
                <a:sym typeface="Calibri"/>
              </a:rPr>
              <a:t>Only the school logo is to be worn on clothing including socks </a:t>
            </a:r>
            <a:endParaRPr/>
          </a:p>
          <a:p>
            <a:pPr indent="0" lvl="0" marL="0" rtl="0" algn="l">
              <a:lnSpc>
                <a:spcPct val="90000"/>
              </a:lnSpc>
              <a:spcBef>
                <a:spcPts val="1200"/>
              </a:spcBef>
              <a:spcAft>
                <a:spcPts val="0"/>
              </a:spcAft>
              <a:buSzPct val="100000"/>
              <a:buNone/>
            </a:pPr>
            <a:r>
              <a:t/>
            </a:r>
            <a:endParaRPr sz="2800">
              <a:latin typeface="Calibri"/>
              <a:ea typeface="Calibri"/>
              <a:cs typeface="Calibri"/>
              <a:sym typeface="Calibri"/>
            </a:endParaRPr>
          </a:p>
          <a:p>
            <a:pPr indent="-182880" lvl="0" marL="182880" rtl="0" algn="l">
              <a:lnSpc>
                <a:spcPct val="90000"/>
              </a:lnSpc>
              <a:spcBef>
                <a:spcPts val="1200"/>
              </a:spcBef>
              <a:spcAft>
                <a:spcPts val="0"/>
              </a:spcAft>
              <a:buSzPct val="100000"/>
              <a:buNone/>
            </a:pPr>
            <a:r>
              <a:t/>
            </a:r>
            <a:endParaRPr sz="28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g3fb6a117970_0_0"/>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600"/>
              <a:buFont typeface="Corbel"/>
              <a:buNone/>
            </a:pPr>
            <a:r>
              <a:rPr lang="en-GB"/>
              <a:t>Active Minutes  </a:t>
            </a:r>
            <a:endParaRPr/>
          </a:p>
        </p:txBody>
      </p:sp>
      <p:sp>
        <p:nvSpPr>
          <p:cNvPr id="153" name="Google Shape;153;g3fb6a117970_0_0"/>
          <p:cNvSpPr txBox="1"/>
          <p:nvPr>
            <p:ph idx="1" type="body"/>
          </p:nvPr>
        </p:nvSpPr>
        <p:spPr>
          <a:xfrm>
            <a:off x="3599422" y="345509"/>
            <a:ext cx="8105700" cy="5886600"/>
          </a:xfrm>
          <a:prstGeom prst="rect">
            <a:avLst/>
          </a:prstGeom>
          <a:noFill/>
          <a:ln>
            <a:noFill/>
          </a:ln>
        </p:spPr>
        <p:txBody>
          <a:bodyPr anchorCtr="0" anchor="ctr" bIns="45700" lIns="91425" spcFirstLastPara="1" rIns="91425" wrap="square" tIns="45700">
            <a:normAutofit fontScale="77500" lnSpcReduction="20000"/>
          </a:bodyPr>
          <a:lstStyle/>
          <a:p>
            <a:pPr indent="-182880" lvl="0" marL="182880" rtl="0" algn="ctr">
              <a:lnSpc>
                <a:spcPct val="90000"/>
              </a:lnSpc>
              <a:spcBef>
                <a:spcPts val="1200"/>
              </a:spcBef>
              <a:spcAft>
                <a:spcPts val="0"/>
              </a:spcAft>
              <a:buSzPct val="171461"/>
              <a:buNone/>
            </a:pPr>
            <a:r>
              <a:rPr lang="en-GB" sz="2683">
                <a:latin typeface="Calibri"/>
                <a:ea typeface="Calibri"/>
                <a:cs typeface="Calibri"/>
                <a:sym typeface="Calibri"/>
              </a:rPr>
              <a:t>“ Children and young people should engage in moderate to vigorous physical activity for an average of at least 60 minutes per day across the week. This can include all forms of activity such as physical education, active travel, after-school activities, play and sports” - </a:t>
            </a:r>
            <a:r>
              <a:rPr lang="en-GB" sz="2683" u="sng">
                <a:solidFill>
                  <a:schemeClr val="hlink"/>
                </a:solidFill>
                <a:latin typeface="Calibri"/>
                <a:ea typeface="Calibri"/>
                <a:cs typeface="Calibri"/>
                <a:sym typeface="Calibri"/>
                <a:hlinkClick r:id="rId3"/>
              </a:rPr>
              <a:t>GOV.UK</a:t>
            </a:r>
            <a:endParaRPr sz="2683">
              <a:latin typeface="Calibri"/>
              <a:ea typeface="Calibri"/>
              <a:cs typeface="Calibri"/>
              <a:sym typeface="Calibri"/>
            </a:endParaRPr>
          </a:p>
          <a:p>
            <a:pPr indent="-182880" lvl="0" marL="182880" rtl="0" algn="ctr">
              <a:lnSpc>
                <a:spcPct val="90000"/>
              </a:lnSpc>
              <a:spcBef>
                <a:spcPts val="1200"/>
              </a:spcBef>
              <a:spcAft>
                <a:spcPts val="0"/>
              </a:spcAft>
              <a:buSzPct val="171461"/>
              <a:buNone/>
            </a:pPr>
            <a:r>
              <a:t/>
            </a:r>
            <a:endParaRPr sz="2683">
              <a:latin typeface="Calibri"/>
              <a:ea typeface="Calibri"/>
              <a:cs typeface="Calibri"/>
              <a:sym typeface="Calibri"/>
            </a:endParaRPr>
          </a:p>
          <a:p>
            <a:pPr indent="-366395" lvl="0" marL="457200" rtl="0" algn="l">
              <a:spcBef>
                <a:spcPts val="1200"/>
              </a:spcBef>
              <a:spcAft>
                <a:spcPts val="0"/>
              </a:spcAft>
              <a:buSzPct val="100000"/>
              <a:buFont typeface="Calibri"/>
              <a:buChar char="●"/>
            </a:pPr>
            <a:r>
              <a:rPr lang="en-GB" sz="2800">
                <a:latin typeface="Calibri"/>
                <a:ea typeface="Calibri"/>
                <a:cs typeface="Calibri"/>
                <a:sym typeface="Calibri"/>
              </a:rPr>
              <a:t>Children in Early Years should aim for 180 active minutes each day, including at least 60 minutes of moderate-to-vigorous activity, while children aged 5 and above should aim for at least 60 active minutes a day.</a:t>
            </a:r>
            <a:endParaRPr sz="2800">
              <a:latin typeface="Calibri"/>
              <a:ea typeface="Calibri"/>
              <a:cs typeface="Calibri"/>
              <a:sym typeface="Calibri"/>
            </a:endParaRPr>
          </a:p>
          <a:p>
            <a:pPr indent="0" lvl="0" marL="0" rtl="0" algn="l">
              <a:spcBef>
                <a:spcPts val="1200"/>
              </a:spcBef>
              <a:spcAft>
                <a:spcPts val="0"/>
              </a:spcAft>
              <a:buNone/>
            </a:pPr>
            <a:r>
              <a:t/>
            </a:r>
            <a:endParaRPr sz="2800">
              <a:latin typeface="Calibri"/>
              <a:ea typeface="Calibri"/>
              <a:cs typeface="Calibri"/>
              <a:sym typeface="Calibri"/>
            </a:endParaRPr>
          </a:p>
          <a:p>
            <a:pPr indent="-366395" lvl="0" marL="457200" rtl="0" algn="l">
              <a:spcBef>
                <a:spcPts val="1200"/>
              </a:spcBef>
              <a:spcAft>
                <a:spcPts val="0"/>
              </a:spcAft>
              <a:buSzPct val="100000"/>
              <a:buFont typeface="Calibri"/>
              <a:buChar char="●"/>
            </a:pPr>
            <a:r>
              <a:rPr lang="en-GB" sz="2800">
                <a:latin typeface="Calibri"/>
                <a:ea typeface="Calibri"/>
                <a:cs typeface="Calibri"/>
                <a:sym typeface="Calibri"/>
              </a:rPr>
              <a:t>At school, we promote physical activity through PE, the Daily Mile, outdoor play and active learning. </a:t>
            </a:r>
            <a:endParaRPr sz="2800">
              <a:latin typeface="Calibri"/>
              <a:ea typeface="Calibri"/>
              <a:cs typeface="Calibri"/>
              <a:sym typeface="Calibri"/>
            </a:endParaRPr>
          </a:p>
          <a:p>
            <a:pPr indent="0" lvl="0" marL="457200" rtl="0" algn="l">
              <a:spcBef>
                <a:spcPts val="1200"/>
              </a:spcBef>
              <a:spcAft>
                <a:spcPts val="0"/>
              </a:spcAft>
              <a:buNone/>
            </a:pPr>
            <a:r>
              <a:t/>
            </a:r>
            <a:endParaRPr sz="2800">
              <a:latin typeface="Calibri"/>
              <a:ea typeface="Calibri"/>
              <a:cs typeface="Calibri"/>
              <a:sym typeface="Calibri"/>
            </a:endParaRPr>
          </a:p>
          <a:p>
            <a:pPr indent="-366395" lvl="0" marL="457200" rtl="0" algn="l">
              <a:spcBef>
                <a:spcPts val="1200"/>
              </a:spcBef>
              <a:spcAft>
                <a:spcPts val="0"/>
              </a:spcAft>
              <a:buSzPct val="100000"/>
              <a:buFont typeface="Calibri"/>
              <a:buChar char="●"/>
            </a:pPr>
            <a:r>
              <a:rPr lang="en-GB" sz="2800">
                <a:latin typeface="Calibri"/>
                <a:ea typeface="Calibri"/>
                <a:cs typeface="Calibri"/>
                <a:sym typeface="Calibri"/>
              </a:rPr>
              <a:t>At home, parents can help by encouraging walking, active play, family outings and active travel wherever possible.</a:t>
            </a:r>
            <a:endParaRPr sz="2800">
              <a:latin typeface="Calibri"/>
              <a:ea typeface="Calibri"/>
              <a:cs typeface="Calibri"/>
              <a:sym typeface="Calibri"/>
            </a:endParaRPr>
          </a:p>
          <a:p>
            <a:pPr indent="0" lvl="0" marL="0" rtl="0" algn="l">
              <a:spcBef>
                <a:spcPts val="1200"/>
              </a:spcBef>
              <a:spcAft>
                <a:spcPts val="0"/>
              </a:spcAft>
              <a:buNone/>
            </a:pPr>
            <a:r>
              <a:t/>
            </a:r>
            <a:endParaRPr sz="2800">
              <a:latin typeface="Calibri"/>
              <a:ea typeface="Calibri"/>
              <a:cs typeface="Calibri"/>
              <a:sym typeface="Calibri"/>
            </a:endParaRPr>
          </a:p>
          <a:p>
            <a:pPr indent="-366395" lvl="0" marL="457200" rtl="0" algn="l">
              <a:spcBef>
                <a:spcPts val="1200"/>
              </a:spcBef>
              <a:spcAft>
                <a:spcPts val="0"/>
              </a:spcAft>
              <a:buSzPct val="100000"/>
              <a:buFont typeface="Calibri"/>
              <a:buChar char="●"/>
            </a:pPr>
            <a:r>
              <a:rPr lang="en-GB" sz="2800">
                <a:latin typeface="Calibri"/>
                <a:ea typeface="Calibri"/>
                <a:cs typeface="Calibri"/>
                <a:sym typeface="Calibri"/>
              </a:rPr>
              <a:t>Together, we can help children build healthy habits and meet the recommended levels of daily activity.</a:t>
            </a:r>
            <a:endParaRPr sz="28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g3fb64a50f21_0_172"/>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Behaviour</a:t>
            </a:r>
            <a:endParaRPr/>
          </a:p>
        </p:txBody>
      </p:sp>
      <p:sp>
        <p:nvSpPr>
          <p:cNvPr id="159" name="Google Shape;159;g3fb64a50f21_0_172"/>
          <p:cNvSpPr txBox="1"/>
          <p:nvPr>
            <p:ph idx="1" type="body"/>
          </p:nvPr>
        </p:nvSpPr>
        <p:spPr>
          <a:xfrm>
            <a:off x="3568148" y="864108"/>
            <a:ext cx="8140200" cy="5120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000"/>
              <a:buNone/>
            </a:pPr>
            <a:r>
              <a:rPr lang="en-GB">
                <a:solidFill>
                  <a:schemeClr val="dk1"/>
                </a:solidFill>
              </a:rPr>
              <a:t>‘DO YOUR BEST, LOOK YOUR BEST and ACT YOUR BEST’</a:t>
            </a:r>
            <a:endParaRPr>
              <a:solidFill>
                <a:schemeClr val="dk1"/>
              </a:solidFill>
            </a:endParaRPr>
          </a:p>
          <a:p>
            <a:pPr indent="0" lvl="0" marL="0" rtl="0" algn="l">
              <a:lnSpc>
                <a:spcPct val="90000"/>
              </a:lnSpc>
              <a:spcBef>
                <a:spcPts val="0"/>
              </a:spcBef>
              <a:spcAft>
                <a:spcPts val="0"/>
              </a:spcAft>
              <a:buSzPts val="2000"/>
              <a:buNone/>
            </a:pPr>
            <a:r>
              <a:rPr lang="en-GB">
                <a:solidFill>
                  <a:schemeClr val="dk1"/>
                </a:solidFill>
              </a:rPr>
              <a:t>We support children in helping them to understand that all actions/choices have consequences, both positive and negative.  We encourage children to consider their choices and take responsibility for the consequences of these choices. We support children to reflect on the impact of unexpected behaviours on their own and others’ wellbeing. </a:t>
            </a:r>
            <a:endParaRPr>
              <a:solidFill>
                <a:schemeClr val="dk1"/>
              </a:solidFill>
            </a:endParaRPr>
          </a:p>
          <a:p>
            <a:pPr indent="-55880" lvl="0" marL="18288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rPr lang="en-GB">
                <a:solidFill>
                  <a:schemeClr val="dk1"/>
                </a:solidFill>
              </a:rPr>
              <a:t>We encourage children to focus their attention, to be ‘active listeners’ and to develop the capacity to make ‘good choices’ through noticing and praising positive behaviours.</a:t>
            </a:r>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rPr lang="en-GB">
                <a:solidFill>
                  <a:schemeClr val="dk1"/>
                </a:solidFill>
              </a:rPr>
              <a:t>In order to be able to challenge themselves and carry out tasks independently, children must be able to regulate their behaviour in the classroom.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1"/>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Behaviour</a:t>
            </a:r>
            <a:endParaRPr/>
          </a:p>
        </p:txBody>
      </p:sp>
      <p:pic>
        <p:nvPicPr>
          <p:cNvPr id="165" name="Google Shape;165;p11"/>
          <p:cNvPicPr preferRelativeResize="0"/>
          <p:nvPr>
            <p:ph idx="1" type="body"/>
          </p:nvPr>
        </p:nvPicPr>
        <p:blipFill rotWithShape="1">
          <a:blip r:embed="rId3">
            <a:alphaModFix/>
          </a:blip>
          <a:srcRect b="0" l="0" r="0" t="0"/>
          <a:stretch/>
        </p:blipFill>
        <p:spPr>
          <a:xfrm>
            <a:off x="3533707" y="531180"/>
            <a:ext cx="8204405" cy="5795639"/>
          </a:xfrm>
          <a:prstGeom prst="rect">
            <a:avLst/>
          </a:prstGeom>
          <a:noFill/>
          <a:ln>
            <a:noFill/>
          </a:ln>
        </p:spPr>
      </p:pic>
      <p:sp>
        <p:nvSpPr>
          <p:cNvPr id="166" name="Google Shape;166;p11"/>
          <p:cNvSpPr/>
          <p:nvPr/>
        </p:nvSpPr>
        <p:spPr>
          <a:xfrm>
            <a:off x="252919" y="243365"/>
            <a:ext cx="1185294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orbel"/>
                <a:ea typeface="Corbel"/>
                <a:cs typeface="Corbel"/>
                <a:sym typeface="Corbel"/>
              </a:rPr>
              <a:t>We prioritise the explicit teaching of expected and unexpected behaviours and relate this back to our RESPECT code.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12"/>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orbel"/>
              <a:buNone/>
            </a:pPr>
            <a:r>
              <a:rPr lang="en-GB" sz="4400"/>
              <a:t>Learning to Learn…</a:t>
            </a:r>
            <a:endParaRPr/>
          </a:p>
        </p:txBody>
      </p:sp>
      <p:pic>
        <p:nvPicPr>
          <p:cNvPr id="172" name="Google Shape;172;p12"/>
          <p:cNvPicPr preferRelativeResize="0"/>
          <p:nvPr>
            <p:ph idx="1" type="body"/>
          </p:nvPr>
        </p:nvPicPr>
        <p:blipFill rotWithShape="1">
          <a:blip r:embed="rId3">
            <a:alphaModFix/>
          </a:blip>
          <a:srcRect b="0" l="0" r="0" t="0"/>
          <a:stretch/>
        </p:blipFill>
        <p:spPr>
          <a:xfrm>
            <a:off x="3773423" y="425029"/>
            <a:ext cx="2367950" cy="2971366"/>
          </a:xfrm>
          <a:prstGeom prst="rect">
            <a:avLst/>
          </a:prstGeom>
          <a:noFill/>
          <a:ln>
            <a:noFill/>
          </a:ln>
        </p:spPr>
      </p:pic>
      <p:pic>
        <p:nvPicPr>
          <p:cNvPr id="173" name="Google Shape;173;p12"/>
          <p:cNvPicPr preferRelativeResize="0"/>
          <p:nvPr/>
        </p:nvPicPr>
        <p:blipFill rotWithShape="1">
          <a:blip r:embed="rId4">
            <a:alphaModFix/>
          </a:blip>
          <a:srcRect b="0" l="0" r="0" t="0"/>
          <a:stretch/>
        </p:blipFill>
        <p:spPr>
          <a:xfrm>
            <a:off x="6426996" y="455917"/>
            <a:ext cx="2377092" cy="2971365"/>
          </a:xfrm>
          <a:prstGeom prst="rect">
            <a:avLst/>
          </a:prstGeom>
          <a:noFill/>
          <a:ln>
            <a:noFill/>
          </a:ln>
        </p:spPr>
      </p:pic>
      <p:pic>
        <p:nvPicPr>
          <p:cNvPr id="174" name="Google Shape;174;p12"/>
          <p:cNvPicPr preferRelativeResize="0"/>
          <p:nvPr/>
        </p:nvPicPr>
        <p:blipFill rotWithShape="1">
          <a:blip r:embed="rId5">
            <a:alphaModFix/>
          </a:blip>
          <a:srcRect b="0" l="0" r="0" t="0"/>
          <a:stretch/>
        </p:blipFill>
        <p:spPr>
          <a:xfrm>
            <a:off x="9062155" y="451154"/>
            <a:ext cx="2358807" cy="2980508"/>
          </a:xfrm>
          <a:prstGeom prst="rect">
            <a:avLst/>
          </a:prstGeom>
          <a:noFill/>
          <a:ln>
            <a:noFill/>
          </a:ln>
        </p:spPr>
      </p:pic>
      <p:pic>
        <p:nvPicPr>
          <p:cNvPr id="175" name="Google Shape;175;p12"/>
          <p:cNvPicPr preferRelativeResize="0"/>
          <p:nvPr/>
        </p:nvPicPr>
        <p:blipFill rotWithShape="1">
          <a:blip r:embed="rId6">
            <a:alphaModFix/>
          </a:blip>
          <a:srcRect b="0" l="0" r="0" t="0"/>
          <a:stretch/>
        </p:blipFill>
        <p:spPr>
          <a:xfrm>
            <a:off x="3740674" y="3577803"/>
            <a:ext cx="2468519" cy="3071935"/>
          </a:xfrm>
          <a:prstGeom prst="rect">
            <a:avLst/>
          </a:prstGeom>
          <a:noFill/>
          <a:ln>
            <a:noFill/>
          </a:ln>
        </p:spPr>
      </p:pic>
      <p:pic>
        <p:nvPicPr>
          <p:cNvPr id="176" name="Google Shape;176;p12"/>
          <p:cNvPicPr preferRelativeResize="0"/>
          <p:nvPr/>
        </p:nvPicPr>
        <p:blipFill rotWithShape="1">
          <a:blip r:embed="rId7">
            <a:alphaModFix/>
          </a:blip>
          <a:srcRect b="0" l="0" r="0" t="0"/>
          <a:stretch/>
        </p:blipFill>
        <p:spPr>
          <a:xfrm>
            <a:off x="6393660" y="3577804"/>
            <a:ext cx="2441091" cy="3055871"/>
          </a:xfrm>
          <a:prstGeom prst="rect">
            <a:avLst/>
          </a:prstGeom>
          <a:noFill/>
          <a:ln>
            <a:noFill/>
          </a:ln>
        </p:spPr>
      </p:pic>
      <p:pic>
        <p:nvPicPr>
          <p:cNvPr id="177" name="Google Shape;177;p12"/>
          <p:cNvPicPr preferRelativeResize="0"/>
          <p:nvPr/>
        </p:nvPicPr>
        <p:blipFill rotWithShape="1">
          <a:blip r:embed="rId8">
            <a:alphaModFix/>
          </a:blip>
          <a:srcRect b="0" l="0" r="0" t="0"/>
          <a:stretch/>
        </p:blipFill>
        <p:spPr>
          <a:xfrm>
            <a:off x="9058482" y="3609916"/>
            <a:ext cx="2441091" cy="3035364"/>
          </a:xfrm>
          <a:prstGeom prst="rect">
            <a:avLst/>
          </a:prstGeom>
          <a:noFill/>
          <a:ln>
            <a:noFill/>
          </a:ln>
        </p:spPr>
      </p:pic>
      <p:sp>
        <p:nvSpPr>
          <p:cNvPr id="178" name="Google Shape;178;p12"/>
          <p:cNvSpPr/>
          <p:nvPr/>
        </p:nvSpPr>
        <p:spPr>
          <a:xfrm>
            <a:off x="-152400" y="125766"/>
            <a:ext cx="12344400"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a:solidFill>
                  <a:schemeClr val="dk1"/>
                </a:solidFill>
                <a:latin typeface="Calibri"/>
                <a:ea typeface="Calibri"/>
                <a:cs typeface="Calibri"/>
                <a:sym typeface="Calibri"/>
              </a:rPr>
              <a:t>Each half term, we focus on one of our Learning to Learn characters and Head Teacher certificates are awarded.</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17"/>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Zones of Regulation</a:t>
            </a:r>
            <a:endParaRPr/>
          </a:p>
        </p:txBody>
      </p:sp>
      <p:pic>
        <p:nvPicPr>
          <p:cNvPr id="184" name="Google Shape;184;p17"/>
          <p:cNvPicPr preferRelativeResize="0"/>
          <p:nvPr>
            <p:ph idx="1" type="body"/>
          </p:nvPr>
        </p:nvPicPr>
        <p:blipFill rotWithShape="1">
          <a:blip r:embed="rId3">
            <a:alphaModFix/>
          </a:blip>
          <a:srcRect b="0" l="0" r="0" t="0"/>
          <a:stretch/>
        </p:blipFill>
        <p:spPr>
          <a:xfrm>
            <a:off x="3574364" y="834888"/>
            <a:ext cx="8034540" cy="5264266"/>
          </a:xfrm>
          <a:prstGeom prst="rect">
            <a:avLst/>
          </a:prstGeom>
          <a:noFill/>
          <a:ln>
            <a:noFill/>
          </a:ln>
        </p:spPr>
      </p:pic>
      <p:sp>
        <p:nvSpPr>
          <p:cNvPr id="185" name="Google Shape;185;p17"/>
          <p:cNvSpPr/>
          <p:nvPr/>
        </p:nvSpPr>
        <p:spPr>
          <a:xfrm>
            <a:off x="152400" y="312940"/>
            <a:ext cx="1168510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orbel"/>
                <a:ea typeface="Corbel"/>
                <a:cs typeface="Corbel"/>
                <a:sym typeface="Corbel"/>
              </a:rPr>
              <a:t>We refer to the ‘Zones of Regulation’ to help pupils to think about their behaviour and how it impacts others.  </a:t>
            </a:r>
            <a:endParaRPr sz="1800">
              <a:solidFill>
                <a:schemeClr val="dk1"/>
              </a:solidFill>
              <a:latin typeface="Corbel"/>
              <a:ea typeface="Corbel"/>
              <a:cs typeface="Corbel"/>
              <a:sym typeface="Corbe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13"/>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Catholic Social Teaching </a:t>
            </a:r>
            <a:endParaRPr/>
          </a:p>
        </p:txBody>
      </p:sp>
      <p:sp>
        <p:nvSpPr>
          <p:cNvPr id="191" name="Google Shape;191;p13"/>
          <p:cNvSpPr txBox="1"/>
          <p:nvPr>
            <p:ph idx="1" type="body"/>
          </p:nvPr>
        </p:nvSpPr>
        <p:spPr>
          <a:xfrm>
            <a:off x="3568148" y="376518"/>
            <a:ext cx="8140148" cy="560823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000"/>
              <a:buNone/>
            </a:pPr>
            <a:r>
              <a:rPr lang="en-GB">
                <a:solidFill>
                  <a:schemeClr val="dk1"/>
                </a:solidFill>
                <a:latin typeface="Calibri"/>
                <a:ea typeface="Calibri"/>
                <a:cs typeface="Calibri"/>
                <a:sym typeface="Calibri"/>
              </a:rPr>
              <a:t>Your child will learn how they can apply the Catholic Social Teaching Principles in their learning and across school life. </a:t>
            </a:r>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p:txBody>
      </p:sp>
      <p:pic>
        <p:nvPicPr>
          <p:cNvPr id="192" name="Google Shape;192;p13"/>
          <p:cNvPicPr preferRelativeResize="0"/>
          <p:nvPr/>
        </p:nvPicPr>
        <p:blipFill rotWithShape="1">
          <a:blip r:embed="rId3">
            <a:alphaModFix/>
          </a:blip>
          <a:srcRect b="0" l="0" r="0" t="0"/>
          <a:stretch/>
        </p:blipFill>
        <p:spPr>
          <a:xfrm>
            <a:off x="4523314" y="1536792"/>
            <a:ext cx="1226926" cy="4770533"/>
          </a:xfrm>
          <a:prstGeom prst="rect">
            <a:avLst/>
          </a:prstGeom>
          <a:noFill/>
          <a:ln>
            <a:noFill/>
          </a:ln>
        </p:spPr>
      </p:pic>
      <p:pic>
        <p:nvPicPr>
          <p:cNvPr id="193" name="Google Shape;193;p13"/>
          <p:cNvPicPr preferRelativeResize="0"/>
          <p:nvPr/>
        </p:nvPicPr>
        <p:blipFill rotWithShape="1">
          <a:blip r:embed="rId4">
            <a:alphaModFix/>
          </a:blip>
          <a:srcRect b="0" l="0" r="0" t="0"/>
          <a:stretch/>
        </p:blipFill>
        <p:spPr>
          <a:xfrm>
            <a:off x="6353235" y="1536792"/>
            <a:ext cx="1188823" cy="4808637"/>
          </a:xfrm>
          <a:prstGeom prst="rect">
            <a:avLst/>
          </a:prstGeom>
          <a:noFill/>
          <a:ln>
            <a:noFill/>
          </a:ln>
        </p:spPr>
      </p:pic>
      <p:pic>
        <p:nvPicPr>
          <p:cNvPr id="194" name="Google Shape;194;p13"/>
          <p:cNvPicPr preferRelativeResize="0"/>
          <p:nvPr/>
        </p:nvPicPr>
        <p:blipFill rotWithShape="1">
          <a:blip r:embed="rId5">
            <a:alphaModFix/>
          </a:blip>
          <a:srcRect b="0" l="0" r="0" t="0"/>
          <a:stretch/>
        </p:blipFill>
        <p:spPr>
          <a:xfrm>
            <a:off x="8267872" y="1529171"/>
            <a:ext cx="1196444" cy="4823878"/>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14"/>
          <p:cNvSpPr/>
          <p:nvPr/>
        </p:nvSpPr>
        <p:spPr>
          <a:xfrm>
            <a:off x="0" y="0"/>
            <a:ext cx="12192000" cy="6858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0" l="0" r="0" t="0"/>
            </a:stretch>
          </a:blipFill>
          <a:ln>
            <a:noFill/>
          </a:ln>
        </p:spPr>
      </p:sp>
      <p:grpSp>
        <p:nvGrpSpPr>
          <p:cNvPr id="200" name="Google Shape;200;p14"/>
          <p:cNvGrpSpPr/>
          <p:nvPr/>
        </p:nvGrpSpPr>
        <p:grpSpPr>
          <a:xfrm>
            <a:off x="444399" y="370082"/>
            <a:ext cx="11303203" cy="6035561"/>
            <a:chOff x="0" y="-38100"/>
            <a:chExt cx="4465463" cy="2384419"/>
          </a:xfrm>
        </p:grpSpPr>
        <p:sp>
          <p:nvSpPr>
            <p:cNvPr id="201" name="Google Shape;201;p14"/>
            <p:cNvSpPr/>
            <p:nvPr/>
          </p:nvSpPr>
          <p:spPr>
            <a:xfrm>
              <a:off x="0" y="0"/>
              <a:ext cx="4465463" cy="2346319"/>
            </a:xfrm>
            <a:custGeom>
              <a:rect b="b" l="l" r="r" t="t"/>
              <a:pathLst>
                <a:path extrusionOk="0" h="2346319" w="4465463">
                  <a:moveTo>
                    <a:pt x="23288" y="0"/>
                  </a:moveTo>
                  <a:lnTo>
                    <a:pt x="4442175" y="0"/>
                  </a:lnTo>
                  <a:cubicBezTo>
                    <a:pt x="4455037" y="0"/>
                    <a:pt x="4465463" y="10426"/>
                    <a:pt x="4465463" y="23288"/>
                  </a:cubicBezTo>
                  <a:lnTo>
                    <a:pt x="4465463" y="2323031"/>
                  </a:lnTo>
                  <a:cubicBezTo>
                    <a:pt x="4465463" y="2335893"/>
                    <a:pt x="4455037" y="2346319"/>
                    <a:pt x="4442175" y="2346319"/>
                  </a:cubicBezTo>
                  <a:lnTo>
                    <a:pt x="23288" y="2346319"/>
                  </a:lnTo>
                  <a:cubicBezTo>
                    <a:pt x="10426" y="2346319"/>
                    <a:pt x="0" y="2335893"/>
                    <a:pt x="0" y="2323031"/>
                  </a:cubicBezTo>
                  <a:lnTo>
                    <a:pt x="0" y="23288"/>
                  </a:lnTo>
                  <a:cubicBezTo>
                    <a:pt x="0" y="10426"/>
                    <a:pt x="10426" y="0"/>
                    <a:pt x="2328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4"/>
            <p:cNvSpPr txBox="1"/>
            <p:nvPr/>
          </p:nvSpPr>
          <p:spPr>
            <a:xfrm>
              <a:off x="0" y="-38100"/>
              <a:ext cx="4465463" cy="2384419"/>
            </a:xfrm>
            <a:prstGeom prst="rect">
              <a:avLst/>
            </a:prstGeom>
            <a:noFill/>
            <a:ln>
              <a:noFill/>
            </a:ln>
          </p:spPr>
          <p:txBody>
            <a:bodyPr anchorCtr="0" anchor="ctr" bIns="33850" lIns="33850" spcFirstLastPara="1" rIns="33850" wrap="square" tIns="33850">
              <a:noAutofit/>
            </a:bodyPr>
            <a:lstStyle/>
            <a:p>
              <a:pPr indent="0" lvl="0" marL="0" marR="0" rtl="0" algn="l">
                <a:lnSpc>
                  <a:spcPct val="147750"/>
                </a:lnSpc>
                <a:spcBef>
                  <a:spcPts val="0"/>
                </a:spcBef>
                <a:spcAft>
                  <a:spcPts val="0"/>
                </a:spcAft>
                <a:buNone/>
              </a:pPr>
              <a:r>
                <a:t/>
              </a:r>
              <a:endParaRPr sz="1200">
                <a:solidFill>
                  <a:schemeClr val="dk1"/>
                </a:solidFill>
                <a:latin typeface="Corbel"/>
                <a:ea typeface="Corbel"/>
                <a:cs typeface="Corbel"/>
                <a:sym typeface="Corbel"/>
              </a:endParaRPr>
            </a:p>
          </p:txBody>
        </p:sp>
      </p:grpSp>
      <p:grpSp>
        <p:nvGrpSpPr>
          <p:cNvPr id="203" name="Google Shape;203;p14"/>
          <p:cNvGrpSpPr/>
          <p:nvPr/>
        </p:nvGrpSpPr>
        <p:grpSpPr>
          <a:xfrm>
            <a:off x="10843699" y="264626"/>
            <a:ext cx="1176077" cy="1176077"/>
            <a:chOff x="0" y="0"/>
            <a:chExt cx="2352154" cy="2352154"/>
          </a:xfrm>
        </p:grpSpPr>
        <p:grpSp>
          <p:nvGrpSpPr>
            <p:cNvPr id="204" name="Google Shape;204;p14"/>
            <p:cNvGrpSpPr/>
            <p:nvPr/>
          </p:nvGrpSpPr>
          <p:grpSpPr>
            <a:xfrm>
              <a:off x="0" y="0"/>
              <a:ext cx="2352154" cy="2352154"/>
              <a:chOff x="0" y="0"/>
              <a:chExt cx="812800" cy="812800"/>
            </a:xfrm>
          </p:grpSpPr>
          <p:sp>
            <p:nvSpPr>
              <p:cNvPr id="205" name="Google Shape;205;p1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050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4"/>
              <p:cNvSpPr txBox="1"/>
              <p:nvPr/>
            </p:nvSpPr>
            <p:spPr>
              <a:xfrm>
                <a:off x="76200" y="38100"/>
                <a:ext cx="660400" cy="698500"/>
              </a:xfrm>
              <a:prstGeom prst="rect">
                <a:avLst/>
              </a:prstGeom>
              <a:noFill/>
              <a:ln>
                <a:noFill/>
              </a:ln>
            </p:spPr>
            <p:txBody>
              <a:bodyPr anchorCtr="0" anchor="ctr" bIns="33850" lIns="33850" spcFirstLastPara="1" rIns="33850" wrap="square" tIns="33850">
                <a:noAutofit/>
              </a:bodyPr>
              <a:lstStyle/>
              <a:p>
                <a:pPr indent="0" lvl="0" marL="0" marR="0" rtl="0" algn="ctr">
                  <a:lnSpc>
                    <a:spcPct val="147750"/>
                  </a:lnSpc>
                  <a:spcBef>
                    <a:spcPts val="0"/>
                  </a:spcBef>
                  <a:spcAft>
                    <a:spcPts val="0"/>
                  </a:spcAft>
                  <a:buNone/>
                </a:pPr>
                <a:r>
                  <a:t/>
                </a:r>
                <a:endParaRPr sz="1200">
                  <a:solidFill>
                    <a:schemeClr val="dk1"/>
                  </a:solidFill>
                  <a:latin typeface="Corbel"/>
                  <a:ea typeface="Corbel"/>
                  <a:cs typeface="Corbel"/>
                  <a:sym typeface="Corbel"/>
                </a:endParaRPr>
              </a:p>
            </p:txBody>
          </p:sp>
        </p:grpSp>
        <p:sp>
          <p:nvSpPr>
            <p:cNvPr id="207" name="Google Shape;207;p14"/>
            <p:cNvSpPr/>
            <p:nvPr/>
          </p:nvSpPr>
          <p:spPr>
            <a:xfrm>
              <a:off x="84653" y="84653"/>
              <a:ext cx="2182848" cy="2182848"/>
            </a:xfrm>
            <a:custGeom>
              <a:rect b="b" l="l" r="r" t="t"/>
              <a:pathLst>
                <a:path extrusionOk="0" h="2182848" w="2182848">
                  <a:moveTo>
                    <a:pt x="0" y="0"/>
                  </a:moveTo>
                  <a:lnTo>
                    <a:pt x="2182848" y="0"/>
                  </a:lnTo>
                  <a:lnTo>
                    <a:pt x="2182848" y="2182848"/>
                  </a:lnTo>
                  <a:lnTo>
                    <a:pt x="0" y="2182848"/>
                  </a:lnTo>
                  <a:lnTo>
                    <a:pt x="0" y="0"/>
                  </a:lnTo>
                  <a:close/>
                </a:path>
              </a:pathLst>
            </a:custGeom>
            <a:blipFill rotWithShape="1">
              <a:blip r:embed="rId4">
                <a:alphaModFix/>
              </a:blip>
              <a:stretch>
                <a:fillRect b="0" l="0" r="0" t="0"/>
              </a:stretch>
            </a:blipFill>
            <a:ln>
              <a:noFill/>
            </a:ln>
          </p:spPr>
        </p:sp>
      </p:grpSp>
      <p:grpSp>
        <p:nvGrpSpPr>
          <p:cNvPr id="208" name="Google Shape;208;p14"/>
          <p:cNvGrpSpPr/>
          <p:nvPr/>
        </p:nvGrpSpPr>
        <p:grpSpPr>
          <a:xfrm>
            <a:off x="6346178" y="1559174"/>
            <a:ext cx="5160022" cy="4846470"/>
            <a:chOff x="0" y="0"/>
            <a:chExt cx="10320043" cy="9692940"/>
          </a:xfrm>
        </p:grpSpPr>
        <p:sp>
          <p:nvSpPr>
            <p:cNvPr id="209" name="Google Shape;209;p14"/>
            <p:cNvSpPr/>
            <p:nvPr/>
          </p:nvSpPr>
          <p:spPr>
            <a:xfrm>
              <a:off x="1963056" y="0"/>
              <a:ext cx="5302069" cy="9692940"/>
            </a:xfrm>
            <a:custGeom>
              <a:rect b="b" l="l" r="r" t="t"/>
              <a:pathLst>
                <a:path extrusionOk="0" h="9692940" w="5302069">
                  <a:moveTo>
                    <a:pt x="0" y="0"/>
                  </a:moveTo>
                  <a:lnTo>
                    <a:pt x="5302069" y="0"/>
                  </a:lnTo>
                  <a:lnTo>
                    <a:pt x="5302069" y="9692940"/>
                  </a:lnTo>
                  <a:lnTo>
                    <a:pt x="0" y="9692940"/>
                  </a:lnTo>
                  <a:lnTo>
                    <a:pt x="0" y="0"/>
                  </a:lnTo>
                  <a:close/>
                </a:path>
              </a:pathLst>
            </a:custGeom>
            <a:blipFill rotWithShape="1">
              <a:blip r:embed="rId5">
                <a:alphaModFix/>
              </a:blip>
              <a:stretch>
                <a:fillRect b="0" l="0" r="0" t="0"/>
              </a:stretch>
            </a:blipFill>
            <a:ln>
              <a:noFill/>
            </a:ln>
          </p:spPr>
        </p:sp>
        <p:sp>
          <p:nvSpPr>
            <p:cNvPr id="210" name="Google Shape;210;p14"/>
            <p:cNvSpPr/>
            <p:nvPr/>
          </p:nvSpPr>
          <p:spPr>
            <a:xfrm>
              <a:off x="0" y="363754"/>
              <a:ext cx="3926112" cy="8965432"/>
            </a:xfrm>
            <a:custGeom>
              <a:rect b="b" l="l" r="r" t="t"/>
              <a:pathLst>
                <a:path extrusionOk="0" h="8965432" w="3926112">
                  <a:moveTo>
                    <a:pt x="0" y="0"/>
                  </a:moveTo>
                  <a:lnTo>
                    <a:pt x="3926112" y="0"/>
                  </a:lnTo>
                  <a:lnTo>
                    <a:pt x="3926112" y="8965432"/>
                  </a:lnTo>
                  <a:lnTo>
                    <a:pt x="0" y="8965432"/>
                  </a:lnTo>
                  <a:lnTo>
                    <a:pt x="0" y="0"/>
                  </a:lnTo>
                  <a:close/>
                </a:path>
              </a:pathLst>
            </a:custGeom>
            <a:blipFill rotWithShape="1">
              <a:blip r:embed="rId6">
                <a:alphaModFix/>
              </a:blip>
              <a:stretch>
                <a:fillRect b="0" l="0" r="0" t="0"/>
              </a:stretch>
            </a:blipFill>
            <a:ln>
              <a:noFill/>
            </a:ln>
          </p:spPr>
        </p:sp>
        <p:sp>
          <p:nvSpPr>
            <p:cNvPr id="211" name="Google Shape;211;p14"/>
            <p:cNvSpPr/>
            <p:nvPr/>
          </p:nvSpPr>
          <p:spPr>
            <a:xfrm>
              <a:off x="6380366" y="0"/>
              <a:ext cx="3939677" cy="9311386"/>
            </a:xfrm>
            <a:custGeom>
              <a:rect b="b" l="l" r="r" t="t"/>
              <a:pathLst>
                <a:path extrusionOk="0" h="9311386" w="3939677">
                  <a:moveTo>
                    <a:pt x="0" y="0"/>
                  </a:moveTo>
                  <a:lnTo>
                    <a:pt x="3939677" y="0"/>
                  </a:lnTo>
                  <a:lnTo>
                    <a:pt x="3939677" y="9311386"/>
                  </a:lnTo>
                  <a:lnTo>
                    <a:pt x="0" y="9311386"/>
                  </a:lnTo>
                  <a:lnTo>
                    <a:pt x="0" y="0"/>
                  </a:lnTo>
                  <a:close/>
                </a:path>
              </a:pathLst>
            </a:custGeom>
            <a:blipFill rotWithShape="1">
              <a:blip r:embed="rId7">
                <a:alphaModFix/>
              </a:blip>
              <a:stretch>
                <a:fillRect b="0" l="0" r="0" t="0"/>
              </a:stretch>
            </a:blipFill>
            <a:ln>
              <a:noFill/>
            </a:ln>
          </p:spPr>
        </p:sp>
      </p:grpSp>
      <p:sp>
        <p:nvSpPr>
          <p:cNvPr id="212" name="Google Shape;212;p14"/>
          <p:cNvSpPr txBox="1"/>
          <p:nvPr/>
        </p:nvSpPr>
        <p:spPr>
          <a:xfrm>
            <a:off x="828832" y="913556"/>
            <a:ext cx="9946936" cy="560218"/>
          </a:xfrm>
          <a:prstGeom prst="rect">
            <a:avLst/>
          </a:prstGeom>
          <a:noFill/>
          <a:ln>
            <a:noFill/>
          </a:ln>
        </p:spPr>
        <p:txBody>
          <a:bodyPr anchorCtr="0" anchor="t" bIns="0" lIns="0" spcFirstLastPara="1" rIns="0" wrap="square" tIns="0">
            <a:spAutoFit/>
          </a:bodyPr>
          <a:lstStyle/>
          <a:p>
            <a:pPr indent="0" lvl="0" marL="0" marR="0" rtl="0" algn="l">
              <a:lnSpc>
                <a:spcPct val="146979"/>
              </a:lnSpc>
              <a:spcBef>
                <a:spcPts val="0"/>
              </a:spcBef>
              <a:spcAft>
                <a:spcPts val="0"/>
              </a:spcAft>
              <a:buNone/>
            </a:pPr>
            <a:r>
              <a:rPr b="1" lang="en-GB" sz="3195">
                <a:solidFill>
                  <a:srgbClr val="812373"/>
                </a:solidFill>
                <a:latin typeface="Corbel"/>
                <a:ea typeface="Corbel"/>
                <a:cs typeface="Corbel"/>
                <a:sym typeface="Corbel"/>
              </a:rPr>
              <a:t>What is Tapestry Childhood Education Platform?</a:t>
            </a:r>
            <a:endParaRPr/>
          </a:p>
        </p:txBody>
      </p:sp>
      <p:sp>
        <p:nvSpPr>
          <p:cNvPr id="213" name="Google Shape;213;p14"/>
          <p:cNvSpPr txBox="1"/>
          <p:nvPr/>
        </p:nvSpPr>
        <p:spPr>
          <a:xfrm>
            <a:off x="828832" y="1678128"/>
            <a:ext cx="9318324" cy="358431"/>
          </a:xfrm>
          <a:prstGeom prst="rect">
            <a:avLst/>
          </a:prstGeom>
          <a:noFill/>
          <a:ln>
            <a:noFill/>
          </a:ln>
        </p:spPr>
        <p:txBody>
          <a:bodyPr anchorCtr="0" anchor="t" bIns="0" lIns="0" spcFirstLastPara="1" rIns="0" wrap="square" tIns="0">
            <a:spAutoFit/>
          </a:bodyPr>
          <a:lstStyle/>
          <a:p>
            <a:pPr indent="0" lvl="0" marL="0" marR="0" rtl="0" algn="l">
              <a:lnSpc>
                <a:spcPct val="140029"/>
              </a:lnSpc>
              <a:spcBef>
                <a:spcPts val="0"/>
              </a:spcBef>
              <a:spcAft>
                <a:spcPts val="0"/>
              </a:spcAft>
              <a:buNone/>
            </a:pPr>
            <a:r>
              <a:rPr lang="en-GB" sz="2066">
                <a:solidFill>
                  <a:srgbClr val="555555"/>
                </a:solidFill>
                <a:latin typeface="Calibri"/>
                <a:ea typeface="Calibri"/>
                <a:cs typeface="Calibri"/>
                <a:sym typeface="Calibri"/>
              </a:rPr>
              <a:t>Tapestry is an online system that supports us with</a:t>
            </a:r>
            <a:r>
              <a:rPr lang="en-GB" sz="2066">
                <a:solidFill>
                  <a:srgbClr val="555555"/>
                </a:solidFill>
                <a:latin typeface="Nunito"/>
                <a:ea typeface="Nunito"/>
                <a:cs typeface="Nunito"/>
                <a:sym typeface="Nunito"/>
              </a:rPr>
              <a:t>:</a:t>
            </a:r>
            <a:endParaRPr/>
          </a:p>
        </p:txBody>
      </p:sp>
      <p:sp>
        <p:nvSpPr>
          <p:cNvPr id="214" name="Google Shape;214;p14"/>
          <p:cNvSpPr txBox="1"/>
          <p:nvPr/>
        </p:nvSpPr>
        <p:spPr>
          <a:xfrm>
            <a:off x="828832" y="2826263"/>
            <a:ext cx="4659162" cy="1464568"/>
          </a:xfrm>
          <a:prstGeom prst="rect">
            <a:avLst/>
          </a:prstGeom>
          <a:noFill/>
          <a:ln>
            <a:noFill/>
          </a:ln>
        </p:spPr>
        <p:txBody>
          <a:bodyPr anchorCtr="0" anchor="t" bIns="0" lIns="0" spcFirstLastPara="1" rIns="0" wrap="square" tIns="0">
            <a:spAutoFit/>
          </a:bodyPr>
          <a:lstStyle/>
          <a:p>
            <a:pPr indent="-223104" lvl="1" marL="446209" marR="0" rtl="0" algn="l">
              <a:lnSpc>
                <a:spcPct val="140029"/>
              </a:lnSpc>
              <a:spcBef>
                <a:spcPts val="0"/>
              </a:spcBef>
              <a:spcAft>
                <a:spcPts val="0"/>
              </a:spcAft>
              <a:buClr>
                <a:srgbClr val="555555"/>
              </a:buClr>
              <a:buSzPts val="2066"/>
              <a:buFont typeface="Arial"/>
              <a:buChar char="•"/>
            </a:pPr>
            <a:r>
              <a:rPr b="0" i="0" lang="en-GB" sz="2066" u="none" cap="none" strike="noStrike">
                <a:solidFill>
                  <a:srgbClr val="555555"/>
                </a:solidFill>
                <a:latin typeface="Calibri"/>
                <a:ea typeface="Calibri"/>
                <a:cs typeface="Calibri"/>
                <a:sym typeface="Calibri"/>
              </a:rPr>
              <a:t>Provides snapshots children’s learning and development</a:t>
            </a:r>
            <a:endParaRPr/>
          </a:p>
          <a:p>
            <a:pPr indent="-223104" lvl="1" marL="446209" marR="0" rtl="0" algn="l">
              <a:lnSpc>
                <a:spcPct val="140029"/>
              </a:lnSpc>
              <a:spcBef>
                <a:spcPts val="0"/>
              </a:spcBef>
              <a:spcAft>
                <a:spcPts val="0"/>
              </a:spcAft>
              <a:buClr>
                <a:srgbClr val="555555"/>
              </a:buClr>
              <a:buSzPts val="2066"/>
              <a:buFont typeface="Arial"/>
              <a:buChar char="•"/>
            </a:pPr>
            <a:r>
              <a:rPr b="0" i="0" lang="en-GB" sz="2066" u="none" cap="none" strike="noStrike">
                <a:solidFill>
                  <a:srgbClr val="555555"/>
                </a:solidFill>
                <a:latin typeface="Calibri"/>
                <a:ea typeface="Calibri"/>
                <a:cs typeface="Calibri"/>
                <a:sym typeface="Calibri"/>
              </a:rPr>
              <a:t>Working in partnership with families and carers.</a:t>
            </a:r>
            <a:endParaRPr/>
          </a:p>
        </p:txBody>
      </p:sp>
    </p:spTree>
  </p:cSld>
  <p:clrMapOvr>
    <a:masterClrMapping/>
  </p:clrMapOvr>
  <p:transition spd="slow">
    <p:push/>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15"/>
          <p:cNvSpPr/>
          <p:nvPr/>
        </p:nvSpPr>
        <p:spPr>
          <a:xfrm>
            <a:off x="0" y="0"/>
            <a:ext cx="12192000" cy="6858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0" l="0" r="0" t="0"/>
            </a:stretch>
          </a:blipFill>
          <a:ln>
            <a:noFill/>
          </a:ln>
        </p:spPr>
      </p:sp>
      <p:grpSp>
        <p:nvGrpSpPr>
          <p:cNvPr id="220" name="Google Shape;220;p15"/>
          <p:cNvGrpSpPr/>
          <p:nvPr/>
        </p:nvGrpSpPr>
        <p:grpSpPr>
          <a:xfrm>
            <a:off x="444399" y="370082"/>
            <a:ext cx="11303203" cy="6035561"/>
            <a:chOff x="0" y="-38100"/>
            <a:chExt cx="4465463" cy="2384419"/>
          </a:xfrm>
        </p:grpSpPr>
        <p:sp>
          <p:nvSpPr>
            <p:cNvPr id="221" name="Google Shape;221;p15"/>
            <p:cNvSpPr/>
            <p:nvPr/>
          </p:nvSpPr>
          <p:spPr>
            <a:xfrm>
              <a:off x="0" y="0"/>
              <a:ext cx="4465463" cy="2346319"/>
            </a:xfrm>
            <a:custGeom>
              <a:rect b="b" l="l" r="r" t="t"/>
              <a:pathLst>
                <a:path extrusionOk="0" h="2346319" w="4465463">
                  <a:moveTo>
                    <a:pt x="23288" y="0"/>
                  </a:moveTo>
                  <a:lnTo>
                    <a:pt x="4442175" y="0"/>
                  </a:lnTo>
                  <a:cubicBezTo>
                    <a:pt x="4455037" y="0"/>
                    <a:pt x="4465463" y="10426"/>
                    <a:pt x="4465463" y="23288"/>
                  </a:cubicBezTo>
                  <a:lnTo>
                    <a:pt x="4465463" y="2323031"/>
                  </a:lnTo>
                  <a:cubicBezTo>
                    <a:pt x="4465463" y="2335893"/>
                    <a:pt x="4455037" y="2346319"/>
                    <a:pt x="4442175" y="2346319"/>
                  </a:cubicBezTo>
                  <a:lnTo>
                    <a:pt x="23288" y="2346319"/>
                  </a:lnTo>
                  <a:cubicBezTo>
                    <a:pt x="10426" y="2346319"/>
                    <a:pt x="0" y="2335893"/>
                    <a:pt x="0" y="2323031"/>
                  </a:cubicBezTo>
                  <a:lnTo>
                    <a:pt x="0" y="23288"/>
                  </a:lnTo>
                  <a:cubicBezTo>
                    <a:pt x="0" y="10426"/>
                    <a:pt x="10426" y="0"/>
                    <a:pt x="2328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15"/>
            <p:cNvSpPr txBox="1"/>
            <p:nvPr/>
          </p:nvSpPr>
          <p:spPr>
            <a:xfrm>
              <a:off x="0" y="-38100"/>
              <a:ext cx="4465463" cy="2384419"/>
            </a:xfrm>
            <a:prstGeom prst="rect">
              <a:avLst/>
            </a:prstGeom>
            <a:noFill/>
            <a:ln>
              <a:noFill/>
            </a:ln>
          </p:spPr>
          <p:txBody>
            <a:bodyPr anchorCtr="0" anchor="ctr" bIns="33850" lIns="33850" spcFirstLastPara="1" rIns="33850" wrap="square" tIns="33850">
              <a:noAutofit/>
            </a:bodyPr>
            <a:lstStyle/>
            <a:p>
              <a:pPr indent="0" lvl="0" marL="0" marR="0" rtl="0" algn="l">
                <a:lnSpc>
                  <a:spcPct val="147750"/>
                </a:lnSpc>
                <a:spcBef>
                  <a:spcPts val="0"/>
                </a:spcBef>
                <a:spcAft>
                  <a:spcPts val="0"/>
                </a:spcAft>
                <a:buNone/>
              </a:pPr>
              <a:r>
                <a:t/>
              </a:r>
              <a:endParaRPr sz="1200">
                <a:solidFill>
                  <a:schemeClr val="dk1"/>
                </a:solidFill>
                <a:latin typeface="Corbel"/>
                <a:ea typeface="Corbel"/>
                <a:cs typeface="Corbel"/>
                <a:sym typeface="Corbel"/>
              </a:endParaRPr>
            </a:p>
          </p:txBody>
        </p:sp>
      </p:grpSp>
      <p:grpSp>
        <p:nvGrpSpPr>
          <p:cNvPr id="223" name="Google Shape;223;p15"/>
          <p:cNvGrpSpPr/>
          <p:nvPr/>
        </p:nvGrpSpPr>
        <p:grpSpPr>
          <a:xfrm>
            <a:off x="10843699" y="264626"/>
            <a:ext cx="1176077" cy="1176077"/>
            <a:chOff x="0" y="0"/>
            <a:chExt cx="2352154" cy="2352154"/>
          </a:xfrm>
        </p:grpSpPr>
        <p:grpSp>
          <p:nvGrpSpPr>
            <p:cNvPr id="224" name="Google Shape;224;p15"/>
            <p:cNvGrpSpPr/>
            <p:nvPr/>
          </p:nvGrpSpPr>
          <p:grpSpPr>
            <a:xfrm>
              <a:off x="0" y="0"/>
              <a:ext cx="2352154" cy="2352154"/>
              <a:chOff x="0" y="0"/>
              <a:chExt cx="812800" cy="812800"/>
            </a:xfrm>
          </p:grpSpPr>
          <p:sp>
            <p:nvSpPr>
              <p:cNvPr id="225" name="Google Shape;225;p15"/>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050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15"/>
              <p:cNvSpPr txBox="1"/>
              <p:nvPr/>
            </p:nvSpPr>
            <p:spPr>
              <a:xfrm>
                <a:off x="76200" y="38100"/>
                <a:ext cx="660400" cy="698500"/>
              </a:xfrm>
              <a:prstGeom prst="rect">
                <a:avLst/>
              </a:prstGeom>
              <a:noFill/>
              <a:ln>
                <a:noFill/>
              </a:ln>
            </p:spPr>
            <p:txBody>
              <a:bodyPr anchorCtr="0" anchor="ctr" bIns="33850" lIns="33850" spcFirstLastPara="1" rIns="33850" wrap="square" tIns="33850">
                <a:noAutofit/>
              </a:bodyPr>
              <a:lstStyle/>
              <a:p>
                <a:pPr indent="0" lvl="0" marL="0" marR="0" rtl="0" algn="ctr">
                  <a:lnSpc>
                    <a:spcPct val="147750"/>
                  </a:lnSpc>
                  <a:spcBef>
                    <a:spcPts val="0"/>
                  </a:spcBef>
                  <a:spcAft>
                    <a:spcPts val="0"/>
                  </a:spcAft>
                  <a:buNone/>
                </a:pPr>
                <a:r>
                  <a:t/>
                </a:r>
                <a:endParaRPr sz="1200">
                  <a:solidFill>
                    <a:schemeClr val="dk1"/>
                  </a:solidFill>
                  <a:latin typeface="Corbel"/>
                  <a:ea typeface="Corbel"/>
                  <a:cs typeface="Corbel"/>
                  <a:sym typeface="Corbel"/>
                </a:endParaRPr>
              </a:p>
            </p:txBody>
          </p:sp>
        </p:grpSp>
        <p:sp>
          <p:nvSpPr>
            <p:cNvPr id="227" name="Google Shape;227;p15"/>
            <p:cNvSpPr/>
            <p:nvPr/>
          </p:nvSpPr>
          <p:spPr>
            <a:xfrm>
              <a:off x="84653" y="84653"/>
              <a:ext cx="2182848" cy="2182848"/>
            </a:xfrm>
            <a:custGeom>
              <a:rect b="b" l="l" r="r" t="t"/>
              <a:pathLst>
                <a:path extrusionOk="0" h="2182848" w="2182848">
                  <a:moveTo>
                    <a:pt x="0" y="0"/>
                  </a:moveTo>
                  <a:lnTo>
                    <a:pt x="2182848" y="0"/>
                  </a:lnTo>
                  <a:lnTo>
                    <a:pt x="2182848" y="2182848"/>
                  </a:lnTo>
                  <a:lnTo>
                    <a:pt x="0" y="2182848"/>
                  </a:lnTo>
                  <a:lnTo>
                    <a:pt x="0" y="0"/>
                  </a:lnTo>
                  <a:close/>
                </a:path>
              </a:pathLst>
            </a:custGeom>
            <a:blipFill rotWithShape="1">
              <a:blip r:embed="rId4">
                <a:alphaModFix/>
              </a:blip>
              <a:stretch>
                <a:fillRect b="0" l="0" r="0" t="0"/>
              </a:stretch>
            </a:blipFill>
            <a:ln>
              <a:noFill/>
            </a:ln>
          </p:spPr>
        </p:sp>
      </p:grpSp>
      <p:sp>
        <p:nvSpPr>
          <p:cNvPr id="228" name="Google Shape;228;p15"/>
          <p:cNvSpPr txBox="1"/>
          <p:nvPr/>
        </p:nvSpPr>
        <p:spPr>
          <a:xfrm>
            <a:off x="685800" y="913556"/>
            <a:ext cx="10157899" cy="560218"/>
          </a:xfrm>
          <a:prstGeom prst="rect">
            <a:avLst/>
          </a:prstGeom>
          <a:noFill/>
          <a:ln>
            <a:noFill/>
          </a:ln>
        </p:spPr>
        <p:txBody>
          <a:bodyPr anchorCtr="0" anchor="t" bIns="0" lIns="0" spcFirstLastPara="1" rIns="0" wrap="square" tIns="0">
            <a:spAutoFit/>
          </a:bodyPr>
          <a:lstStyle/>
          <a:p>
            <a:pPr indent="0" lvl="0" marL="0" marR="0" rtl="0" algn="l">
              <a:lnSpc>
                <a:spcPct val="146979"/>
              </a:lnSpc>
              <a:spcBef>
                <a:spcPts val="0"/>
              </a:spcBef>
              <a:spcAft>
                <a:spcPts val="0"/>
              </a:spcAft>
              <a:buNone/>
            </a:pPr>
            <a:r>
              <a:rPr b="1" lang="en-GB" sz="3195">
                <a:solidFill>
                  <a:srgbClr val="812373"/>
                </a:solidFill>
                <a:latin typeface="Corbel"/>
                <a:ea typeface="Corbel"/>
                <a:cs typeface="Corbel"/>
                <a:sym typeface="Corbel"/>
              </a:rPr>
              <a:t>Documenting children’s learning and development</a:t>
            </a:r>
            <a:endParaRPr/>
          </a:p>
        </p:txBody>
      </p:sp>
      <p:sp>
        <p:nvSpPr>
          <p:cNvPr id="229" name="Google Shape;229;p15"/>
          <p:cNvSpPr/>
          <p:nvPr/>
        </p:nvSpPr>
        <p:spPr>
          <a:xfrm>
            <a:off x="7273293" y="1929009"/>
            <a:ext cx="4345761" cy="2686574"/>
          </a:xfrm>
          <a:custGeom>
            <a:rect b="b" l="l" r="r" t="t"/>
            <a:pathLst>
              <a:path extrusionOk="0" h="5373147" w="8691522">
                <a:moveTo>
                  <a:pt x="0" y="0"/>
                </a:moveTo>
                <a:lnTo>
                  <a:pt x="8691522" y="0"/>
                </a:lnTo>
                <a:lnTo>
                  <a:pt x="8691522" y="5373147"/>
                </a:lnTo>
                <a:lnTo>
                  <a:pt x="0" y="5373147"/>
                </a:lnTo>
                <a:lnTo>
                  <a:pt x="0" y="0"/>
                </a:lnTo>
                <a:close/>
              </a:path>
            </a:pathLst>
          </a:custGeom>
          <a:blipFill rotWithShape="1">
            <a:blip r:embed="rId5">
              <a:alphaModFix/>
            </a:blip>
            <a:stretch>
              <a:fillRect b="0" l="0" r="0" t="0"/>
            </a:stretch>
          </a:blipFill>
          <a:ln>
            <a:noFill/>
          </a:ln>
        </p:spPr>
      </p:sp>
      <p:grpSp>
        <p:nvGrpSpPr>
          <p:cNvPr id="230" name="Google Shape;230;p15"/>
          <p:cNvGrpSpPr/>
          <p:nvPr/>
        </p:nvGrpSpPr>
        <p:grpSpPr>
          <a:xfrm>
            <a:off x="9599589" y="2778885"/>
            <a:ext cx="1622989" cy="3210576"/>
            <a:chOff x="0" y="0"/>
            <a:chExt cx="2620010" cy="5182870"/>
          </a:xfrm>
        </p:grpSpPr>
        <p:sp>
          <p:nvSpPr>
            <p:cNvPr id="231" name="Google Shape;231;p15"/>
            <p:cNvSpPr/>
            <p:nvPr/>
          </p:nvSpPr>
          <p:spPr>
            <a:xfrm>
              <a:off x="53340" y="25400"/>
              <a:ext cx="2513330" cy="5132070"/>
            </a:xfrm>
            <a:custGeom>
              <a:rect b="b" l="l" r="r" t="t"/>
              <a:pathLst>
                <a:path extrusionOk="0" h="5132070" w="2513330">
                  <a:moveTo>
                    <a:pt x="2159000" y="0"/>
                  </a:moveTo>
                  <a:lnTo>
                    <a:pt x="354330" y="0"/>
                  </a:lnTo>
                  <a:cubicBezTo>
                    <a:pt x="158750" y="0"/>
                    <a:pt x="0" y="158750"/>
                    <a:pt x="0" y="354330"/>
                  </a:cubicBezTo>
                  <a:lnTo>
                    <a:pt x="0" y="4777740"/>
                  </a:lnTo>
                  <a:cubicBezTo>
                    <a:pt x="0" y="4973320"/>
                    <a:pt x="158750" y="5132070"/>
                    <a:pt x="354330" y="5132070"/>
                  </a:cubicBezTo>
                  <a:lnTo>
                    <a:pt x="2159000" y="5132070"/>
                  </a:lnTo>
                  <a:cubicBezTo>
                    <a:pt x="2354580" y="5132070"/>
                    <a:pt x="2513330" y="4973320"/>
                    <a:pt x="2513330" y="4777740"/>
                  </a:cubicBezTo>
                  <a:lnTo>
                    <a:pt x="2513330" y="354330"/>
                  </a:lnTo>
                  <a:cubicBezTo>
                    <a:pt x="2513330" y="158750"/>
                    <a:pt x="2354580" y="0"/>
                    <a:pt x="2159000" y="0"/>
                  </a:cubicBezTo>
                  <a:close/>
                  <a:moveTo>
                    <a:pt x="1558290" y="162560"/>
                  </a:moveTo>
                  <a:cubicBezTo>
                    <a:pt x="1576070" y="162560"/>
                    <a:pt x="1590040" y="176530"/>
                    <a:pt x="1590040" y="194310"/>
                  </a:cubicBezTo>
                  <a:cubicBezTo>
                    <a:pt x="1590040" y="212090"/>
                    <a:pt x="1576070" y="226060"/>
                    <a:pt x="1558290" y="226060"/>
                  </a:cubicBezTo>
                  <a:cubicBezTo>
                    <a:pt x="1540510" y="226060"/>
                    <a:pt x="1526540" y="212090"/>
                    <a:pt x="1526540" y="194310"/>
                  </a:cubicBezTo>
                  <a:cubicBezTo>
                    <a:pt x="1526540" y="176530"/>
                    <a:pt x="1541780" y="162560"/>
                    <a:pt x="1558290" y="162560"/>
                  </a:cubicBezTo>
                  <a:close/>
                  <a:moveTo>
                    <a:pt x="1089660" y="172720"/>
                  </a:moveTo>
                  <a:lnTo>
                    <a:pt x="1394460" y="172720"/>
                  </a:lnTo>
                  <a:cubicBezTo>
                    <a:pt x="1405890" y="172720"/>
                    <a:pt x="1416050" y="181610"/>
                    <a:pt x="1416050" y="194310"/>
                  </a:cubicBezTo>
                  <a:cubicBezTo>
                    <a:pt x="1416050" y="207010"/>
                    <a:pt x="1405890" y="215900"/>
                    <a:pt x="1394460" y="215900"/>
                  </a:cubicBezTo>
                  <a:lnTo>
                    <a:pt x="1089660" y="215900"/>
                  </a:lnTo>
                  <a:cubicBezTo>
                    <a:pt x="1078230" y="215900"/>
                    <a:pt x="1068070" y="207010"/>
                    <a:pt x="1068070" y="194310"/>
                  </a:cubicBezTo>
                  <a:cubicBezTo>
                    <a:pt x="1068070" y="181610"/>
                    <a:pt x="1078230" y="172720"/>
                    <a:pt x="1089660" y="172720"/>
                  </a:cubicBezTo>
                  <a:close/>
                  <a:moveTo>
                    <a:pt x="2383790" y="4798060"/>
                  </a:moveTo>
                  <a:cubicBezTo>
                    <a:pt x="2383790" y="4913630"/>
                    <a:pt x="2289810" y="5007610"/>
                    <a:pt x="2174240" y="5007610"/>
                  </a:cubicBezTo>
                  <a:lnTo>
                    <a:pt x="341630" y="5007610"/>
                  </a:lnTo>
                  <a:cubicBezTo>
                    <a:pt x="226060" y="5007610"/>
                    <a:pt x="132080" y="4913630"/>
                    <a:pt x="132080" y="4798060"/>
                  </a:cubicBezTo>
                  <a:lnTo>
                    <a:pt x="132080" y="340360"/>
                  </a:lnTo>
                  <a:cubicBezTo>
                    <a:pt x="132080" y="224790"/>
                    <a:pt x="226060" y="130810"/>
                    <a:pt x="341630" y="130810"/>
                  </a:cubicBezTo>
                  <a:lnTo>
                    <a:pt x="614680" y="130810"/>
                  </a:lnTo>
                  <a:lnTo>
                    <a:pt x="614680" y="187960"/>
                  </a:lnTo>
                  <a:cubicBezTo>
                    <a:pt x="614680" y="252730"/>
                    <a:pt x="668020" y="306070"/>
                    <a:pt x="732790" y="306070"/>
                  </a:cubicBezTo>
                  <a:lnTo>
                    <a:pt x="1783080" y="306070"/>
                  </a:lnTo>
                  <a:cubicBezTo>
                    <a:pt x="1847850" y="306070"/>
                    <a:pt x="1901190" y="252730"/>
                    <a:pt x="1901190" y="187960"/>
                  </a:cubicBezTo>
                  <a:lnTo>
                    <a:pt x="1901190" y="130810"/>
                  </a:lnTo>
                  <a:lnTo>
                    <a:pt x="2172970" y="130810"/>
                  </a:lnTo>
                  <a:cubicBezTo>
                    <a:pt x="2288540" y="130810"/>
                    <a:pt x="2382520" y="224790"/>
                    <a:pt x="2382520" y="340360"/>
                  </a:cubicBezTo>
                  <a:lnTo>
                    <a:pt x="2382520" y="479806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15"/>
            <p:cNvSpPr/>
            <p:nvPr/>
          </p:nvSpPr>
          <p:spPr>
            <a:xfrm>
              <a:off x="185420" y="156210"/>
              <a:ext cx="2251710" cy="4876800"/>
            </a:xfrm>
            <a:custGeom>
              <a:rect b="b" l="l" r="r" t="t"/>
              <a:pathLst>
                <a:path extrusionOk="0" h="4876800" w="2251710">
                  <a:moveTo>
                    <a:pt x="2040890" y="0"/>
                  </a:moveTo>
                  <a:lnTo>
                    <a:pt x="1769110" y="0"/>
                  </a:lnTo>
                  <a:lnTo>
                    <a:pt x="1769110" y="57150"/>
                  </a:lnTo>
                  <a:cubicBezTo>
                    <a:pt x="1769110" y="121920"/>
                    <a:pt x="1715770" y="175260"/>
                    <a:pt x="1651000" y="175260"/>
                  </a:cubicBezTo>
                  <a:lnTo>
                    <a:pt x="601980" y="175260"/>
                  </a:lnTo>
                  <a:cubicBezTo>
                    <a:pt x="537210" y="175260"/>
                    <a:pt x="483870" y="121920"/>
                    <a:pt x="483870" y="57150"/>
                  </a:cubicBezTo>
                  <a:lnTo>
                    <a:pt x="483870" y="0"/>
                  </a:lnTo>
                  <a:lnTo>
                    <a:pt x="209550" y="0"/>
                  </a:lnTo>
                  <a:cubicBezTo>
                    <a:pt x="93980" y="0"/>
                    <a:pt x="0" y="93980"/>
                    <a:pt x="0" y="209550"/>
                  </a:cubicBezTo>
                  <a:lnTo>
                    <a:pt x="0" y="4667250"/>
                  </a:lnTo>
                  <a:cubicBezTo>
                    <a:pt x="0" y="4782820"/>
                    <a:pt x="93980" y="4876800"/>
                    <a:pt x="209550" y="4876800"/>
                  </a:cubicBezTo>
                  <a:lnTo>
                    <a:pt x="2040890" y="4876800"/>
                  </a:lnTo>
                  <a:cubicBezTo>
                    <a:pt x="2156460" y="4876800"/>
                    <a:pt x="2250440" y="4782820"/>
                    <a:pt x="2250440" y="4667250"/>
                  </a:cubicBezTo>
                  <a:lnTo>
                    <a:pt x="2250440" y="209550"/>
                  </a:lnTo>
                  <a:cubicBezTo>
                    <a:pt x="2251710" y="93980"/>
                    <a:pt x="2157730" y="0"/>
                    <a:pt x="2040890" y="0"/>
                  </a:cubicBezTo>
                  <a:close/>
                </a:path>
              </a:pathLst>
            </a:custGeom>
            <a:blipFill rotWithShape="1">
              <a:blip r:embed="rId6">
                <a:alphaModFix/>
              </a:blip>
              <a:stretch>
                <a:fillRect b="0" l="-64" r="-64"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15"/>
            <p:cNvSpPr/>
            <p:nvPr/>
          </p:nvSpPr>
          <p:spPr>
            <a:xfrm>
              <a:off x="1121410" y="198120"/>
              <a:ext cx="347980" cy="43180"/>
            </a:xfrm>
            <a:custGeom>
              <a:rect b="b" l="l" r="r" t="t"/>
              <a:pathLst>
                <a:path extrusionOk="0" h="43180" w="347980">
                  <a:moveTo>
                    <a:pt x="326390" y="0"/>
                  </a:moveTo>
                  <a:lnTo>
                    <a:pt x="21590" y="0"/>
                  </a:lnTo>
                  <a:cubicBezTo>
                    <a:pt x="10160" y="0"/>
                    <a:pt x="0" y="8890"/>
                    <a:pt x="0" y="21590"/>
                  </a:cubicBezTo>
                  <a:cubicBezTo>
                    <a:pt x="0" y="34290"/>
                    <a:pt x="10160" y="43180"/>
                    <a:pt x="21590" y="43180"/>
                  </a:cubicBezTo>
                  <a:lnTo>
                    <a:pt x="326390" y="43180"/>
                  </a:lnTo>
                  <a:cubicBezTo>
                    <a:pt x="337820" y="43180"/>
                    <a:pt x="347980" y="34290"/>
                    <a:pt x="347980" y="21590"/>
                  </a:cubicBezTo>
                  <a:cubicBezTo>
                    <a:pt x="347980" y="8890"/>
                    <a:pt x="337820" y="0"/>
                    <a:pt x="326390" y="0"/>
                  </a:cubicBezTo>
                  <a:close/>
                </a:path>
              </a:pathLst>
            </a:custGeom>
            <a:solidFill>
              <a:srgbClr val="6060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15"/>
            <p:cNvSpPr/>
            <p:nvPr/>
          </p:nvSpPr>
          <p:spPr>
            <a:xfrm>
              <a:off x="1578312" y="187909"/>
              <a:ext cx="66636" cy="63602"/>
            </a:xfrm>
            <a:custGeom>
              <a:rect b="b" l="l" r="r" t="t"/>
              <a:pathLst>
                <a:path extrusionOk="0" h="63602" w="66636">
                  <a:moveTo>
                    <a:pt x="33318" y="51"/>
                  </a:moveTo>
                  <a:cubicBezTo>
                    <a:pt x="21941" y="0"/>
                    <a:pt x="11406" y="6040"/>
                    <a:pt x="5703" y="15885"/>
                  </a:cubicBezTo>
                  <a:cubicBezTo>
                    <a:pt x="0" y="25729"/>
                    <a:pt x="0" y="37873"/>
                    <a:pt x="5703" y="47717"/>
                  </a:cubicBezTo>
                  <a:cubicBezTo>
                    <a:pt x="11406" y="57562"/>
                    <a:pt x="21941" y="63602"/>
                    <a:pt x="33318" y="63551"/>
                  </a:cubicBezTo>
                  <a:cubicBezTo>
                    <a:pt x="44695" y="63602"/>
                    <a:pt x="55230" y="57562"/>
                    <a:pt x="60933" y="47717"/>
                  </a:cubicBezTo>
                  <a:cubicBezTo>
                    <a:pt x="66636" y="37873"/>
                    <a:pt x="66636" y="25729"/>
                    <a:pt x="60933" y="15885"/>
                  </a:cubicBezTo>
                  <a:cubicBezTo>
                    <a:pt x="55230" y="6040"/>
                    <a:pt x="44695" y="0"/>
                    <a:pt x="33318" y="51"/>
                  </a:cubicBezTo>
                  <a:close/>
                </a:path>
              </a:pathLst>
            </a:custGeom>
            <a:solidFill>
              <a:srgbClr val="6060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15"/>
            <p:cNvSpPr/>
            <p:nvPr/>
          </p:nvSpPr>
          <p:spPr>
            <a:xfrm>
              <a:off x="0" y="685800"/>
              <a:ext cx="27940" cy="213360"/>
            </a:xfrm>
            <a:custGeom>
              <a:rect b="b" l="l" r="r" t="t"/>
              <a:pathLst>
                <a:path extrusionOk="0" h="213360" w="27940">
                  <a:moveTo>
                    <a:pt x="0" y="26670"/>
                  </a:moveTo>
                  <a:lnTo>
                    <a:pt x="0" y="185420"/>
                  </a:lnTo>
                  <a:cubicBezTo>
                    <a:pt x="0" y="200660"/>
                    <a:pt x="12700" y="213360"/>
                    <a:pt x="27940" y="213360"/>
                  </a:cubicBezTo>
                  <a:lnTo>
                    <a:pt x="27940" y="0"/>
                  </a:lnTo>
                  <a:cubicBezTo>
                    <a:pt x="12700" y="0"/>
                    <a:pt x="0" y="11430"/>
                    <a:pt x="0" y="26670"/>
                  </a:cubicBezTo>
                  <a:close/>
                </a:path>
              </a:pathLst>
            </a:custGeom>
            <a:solidFill>
              <a:srgbClr val="B8B8B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5"/>
            <p:cNvSpPr/>
            <p:nvPr/>
          </p:nvSpPr>
          <p:spPr>
            <a:xfrm>
              <a:off x="0" y="1057910"/>
              <a:ext cx="27940" cy="384810"/>
            </a:xfrm>
            <a:custGeom>
              <a:rect b="b" l="l" r="r" t="t"/>
              <a:pathLst>
                <a:path extrusionOk="0" h="384810" w="27940">
                  <a:moveTo>
                    <a:pt x="0" y="26670"/>
                  </a:moveTo>
                  <a:lnTo>
                    <a:pt x="0" y="356870"/>
                  </a:lnTo>
                  <a:cubicBezTo>
                    <a:pt x="0" y="372110"/>
                    <a:pt x="12700" y="384810"/>
                    <a:pt x="27940" y="384810"/>
                  </a:cubicBezTo>
                  <a:lnTo>
                    <a:pt x="27940" y="0"/>
                  </a:lnTo>
                  <a:cubicBezTo>
                    <a:pt x="12700" y="0"/>
                    <a:pt x="0" y="11430"/>
                    <a:pt x="0" y="26670"/>
                  </a:cubicBezTo>
                  <a:close/>
                </a:path>
              </a:pathLst>
            </a:custGeom>
            <a:solidFill>
              <a:srgbClr val="B8B8B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15"/>
            <p:cNvSpPr/>
            <p:nvPr/>
          </p:nvSpPr>
          <p:spPr>
            <a:xfrm>
              <a:off x="0" y="1526540"/>
              <a:ext cx="27940" cy="386080"/>
            </a:xfrm>
            <a:custGeom>
              <a:rect b="b" l="l" r="r" t="t"/>
              <a:pathLst>
                <a:path extrusionOk="0" h="386080" w="27940">
                  <a:moveTo>
                    <a:pt x="0" y="27940"/>
                  </a:moveTo>
                  <a:lnTo>
                    <a:pt x="0" y="358140"/>
                  </a:lnTo>
                  <a:cubicBezTo>
                    <a:pt x="0" y="373380"/>
                    <a:pt x="12700" y="386080"/>
                    <a:pt x="27940" y="386080"/>
                  </a:cubicBezTo>
                  <a:lnTo>
                    <a:pt x="27940" y="0"/>
                  </a:lnTo>
                  <a:cubicBezTo>
                    <a:pt x="12700" y="0"/>
                    <a:pt x="0" y="12700"/>
                    <a:pt x="0" y="27940"/>
                  </a:cubicBezTo>
                  <a:close/>
                </a:path>
              </a:pathLst>
            </a:custGeom>
            <a:solidFill>
              <a:srgbClr val="B8B8B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15"/>
            <p:cNvSpPr/>
            <p:nvPr/>
          </p:nvSpPr>
          <p:spPr>
            <a:xfrm>
              <a:off x="2592070" y="1184910"/>
              <a:ext cx="27940" cy="618490"/>
            </a:xfrm>
            <a:custGeom>
              <a:rect b="b" l="l" r="r" t="t"/>
              <a:pathLst>
                <a:path extrusionOk="0" h="618490" w="27940">
                  <a:moveTo>
                    <a:pt x="0" y="0"/>
                  </a:moveTo>
                  <a:lnTo>
                    <a:pt x="0" y="618490"/>
                  </a:lnTo>
                  <a:cubicBezTo>
                    <a:pt x="15240" y="618490"/>
                    <a:pt x="27940" y="605790"/>
                    <a:pt x="27940" y="590550"/>
                  </a:cubicBezTo>
                  <a:lnTo>
                    <a:pt x="27940" y="27940"/>
                  </a:lnTo>
                  <a:cubicBezTo>
                    <a:pt x="27940" y="12700"/>
                    <a:pt x="15240" y="0"/>
                    <a:pt x="0" y="0"/>
                  </a:cubicBezTo>
                  <a:close/>
                </a:path>
              </a:pathLst>
            </a:custGeom>
            <a:solidFill>
              <a:srgbClr val="B8B8B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15"/>
            <p:cNvSpPr/>
            <p:nvPr/>
          </p:nvSpPr>
          <p:spPr>
            <a:xfrm>
              <a:off x="27940" y="0"/>
              <a:ext cx="2564130" cy="5182870"/>
            </a:xfrm>
            <a:custGeom>
              <a:rect b="b" l="l" r="r" t="t"/>
              <a:pathLst>
                <a:path extrusionOk="0" h="5182870" w="2564130">
                  <a:moveTo>
                    <a:pt x="2564130" y="1184910"/>
                  </a:moveTo>
                  <a:lnTo>
                    <a:pt x="2564130" y="379730"/>
                  </a:lnTo>
                  <a:cubicBezTo>
                    <a:pt x="2564130" y="353060"/>
                    <a:pt x="2561590" y="327660"/>
                    <a:pt x="2556510" y="303530"/>
                  </a:cubicBezTo>
                  <a:cubicBezTo>
                    <a:pt x="2553970" y="290830"/>
                    <a:pt x="2551430" y="279400"/>
                    <a:pt x="2547620" y="266700"/>
                  </a:cubicBezTo>
                  <a:cubicBezTo>
                    <a:pt x="2542540" y="248920"/>
                    <a:pt x="2534920" y="231140"/>
                    <a:pt x="2527300" y="214630"/>
                  </a:cubicBezTo>
                  <a:cubicBezTo>
                    <a:pt x="2522220" y="203200"/>
                    <a:pt x="2515870" y="193040"/>
                    <a:pt x="2509520" y="182880"/>
                  </a:cubicBezTo>
                  <a:cubicBezTo>
                    <a:pt x="2503170" y="172720"/>
                    <a:pt x="2496820" y="162560"/>
                    <a:pt x="2489200" y="152400"/>
                  </a:cubicBezTo>
                  <a:cubicBezTo>
                    <a:pt x="2477770" y="137160"/>
                    <a:pt x="2466340" y="124460"/>
                    <a:pt x="2453640" y="110490"/>
                  </a:cubicBezTo>
                  <a:cubicBezTo>
                    <a:pt x="2444750" y="101600"/>
                    <a:pt x="2435860" y="93980"/>
                    <a:pt x="2426970" y="86360"/>
                  </a:cubicBezTo>
                  <a:cubicBezTo>
                    <a:pt x="2360930" y="31750"/>
                    <a:pt x="2277110" y="0"/>
                    <a:pt x="2185670" y="0"/>
                  </a:cubicBezTo>
                  <a:lnTo>
                    <a:pt x="379730" y="0"/>
                  </a:lnTo>
                  <a:cubicBezTo>
                    <a:pt x="288290" y="0"/>
                    <a:pt x="203200" y="33020"/>
                    <a:pt x="138430" y="86360"/>
                  </a:cubicBezTo>
                  <a:cubicBezTo>
                    <a:pt x="129540" y="93980"/>
                    <a:pt x="120650" y="102870"/>
                    <a:pt x="111760" y="110490"/>
                  </a:cubicBezTo>
                  <a:cubicBezTo>
                    <a:pt x="99060" y="123190"/>
                    <a:pt x="86360" y="137160"/>
                    <a:pt x="76200" y="152400"/>
                  </a:cubicBezTo>
                  <a:cubicBezTo>
                    <a:pt x="68580" y="162560"/>
                    <a:pt x="62230" y="172720"/>
                    <a:pt x="55880" y="182880"/>
                  </a:cubicBezTo>
                  <a:cubicBezTo>
                    <a:pt x="49530" y="193040"/>
                    <a:pt x="43180" y="204470"/>
                    <a:pt x="38100" y="214630"/>
                  </a:cubicBezTo>
                  <a:cubicBezTo>
                    <a:pt x="29210" y="232410"/>
                    <a:pt x="22860" y="248920"/>
                    <a:pt x="16510" y="266700"/>
                  </a:cubicBezTo>
                  <a:cubicBezTo>
                    <a:pt x="12700" y="279400"/>
                    <a:pt x="10160" y="290830"/>
                    <a:pt x="7620" y="303530"/>
                  </a:cubicBezTo>
                  <a:cubicBezTo>
                    <a:pt x="2540" y="327660"/>
                    <a:pt x="0" y="354330"/>
                    <a:pt x="0" y="379730"/>
                  </a:cubicBezTo>
                  <a:lnTo>
                    <a:pt x="0" y="4803140"/>
                  </a:lnTo>
                  <a:cubicBezTo>
                    <a:pt x="0" y="5012690"/>
                    <a:pt x="170180" y="5182870"/>
                    <a:pt x="379730" y="5182870"/>
                  </a:cubicBezTo>
                  <a:lnTo>
                    <a:pt x="2184400" y="5182870"/>
                  </a:lnTo>
                  <a:cubicBezTo>
                    <a:pt x="2393950" y="5182870"/>
                    <a:pt x="2564130" y="5012690"/>
                    <a:pt x="2564130" y="4803140"/>
                  </a:cubicBezTo>
                  <a:lnTo>
                    <a:pt x="2564130" y="1184910"/>
                  </a:lnTo>
                  <a:close/>
                  <a:moveTo>
                    <a:pt x="2538730" y="1184910"/>
                  </a:moveTo>
                  <a:lnTo>
                    <a:pt x="2538730" y="4804410"/>
                  </a:lnTo>
                  <a:cubicBezTo>
                    <a:pt x="2538730" y="4999990"/>
                    <a:pt x="2379980" y="5158740"/>
                    <a:pt x="2184400" y="5158740"/>
                  </a:cubicBezTo>
                  <a:lnTo>
                    <a:pt x="379730" y="5158740"/>
                  </a:lnTo>
                  <a:cubicBezTo>
                    <a:pt x="184150" y="5158740"/>
                    <a:pt x="25400" y="4999990"/>
                    <a:pt x="25400" y="4804410"/>
                  </a:cubicBezTo>
                  <a:lnTo>
                    <a:pt x="25400" y="381000"/>
                  </a:lnTo>
                  <a:cubicBezTo>
                    <a:pt x="25400" y="184150"/>
                    <a:pt x="184150" y="25400"/>
                    <a:pt x="379730" y="25400"/>
                  </a:cubicBezTo>
                  <a:lnTo>
                    <a:pt x="2184400" y="25400"/>
                  </a:lnTo>
                  <a:cubicBezTo>
                    <a:pt x="2379980" y="25400"/>
                    <a:pt x="2538730" y="184150"/>
                    <a:pt x="2538730" y="379730"/>
                  </a:cubicBezTo>
                  <a:lnTo>
                    <a:pt x="2538730" y="1184910"/>
                  </a:lnTo>
                  <a:close/>
                </a:path>
              </a:pathLst>
            </a:custGeom>
            <a:solidFill>
              <a:srgbClr val="E9E9E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40" name="Google Shape;240;p15"/>
          <p:cNvSpPr txBox="1"/>
          <p:nvPr/>
        </p:nvSpPr>
        <p:spPr>
          <a:xfrm>
            <a:off x="843939" y="1669742"/>
            <a:ext cx="6659582" cy="2580258"/>
          </a:xfrm>
          <a:prstGeom prst="rect">
            <a:avLst/>
          </a:prstGeom>
          <a:noFill/>
          <a:ln>
            <a:noFill/>
          </a:ln>
        </p:spPr>
        <p:txBody>
          <a:bodyPr anchorCtr="0" anchor="t" bIns="0" lIns="0" spcFirstLastPara="1" rIns="0" wrap="square" tIns="0">
            <a:spAutoFit/>
          </a:bodyPr>
          <a:lstStyle/>
          <a:p>
            <a:pPr indent="0" lvl="0" marL="0" marR="0" rtl="0" algn="l">
              <a:lnSpc>
                <a:spcPct val="140029"/>
              </a:lnSpc>
              <a:spcBef>
                <a:spcPts val="0"/>
              </a:spcBef>
              <a:spcAft>
                <a:spcPts val="0"/>
              </a:spcAft>
              <a:buNone/>
            </a:pPr>
            <a:r>
              <a:rPr lang="en-GB" sz="2066">
                <a:solidFill>
                  <a:srgbClr val="555555"/>
                </a:solidFill>
                <a:latin typeface="Calibri"/>
                <a:ea typeface="Calibri"/>
                <a:cs typeface="Calibri"/>
                <a:sym typeface="Calibri"/>
              </a:rPr>
              <a:t>Each child will have their own learning journal on Tapestry so we can:</a:t>
            </a:r>
            <a:endParaRPr/>
          </a:p>
          <a:p>
            <a:pPr indent="0" lvl="0" marL="0" marR="0" rtl="0" algn="l">
              <a:lnSpc>
                <a:spcPct val="140029"/>
              </a:lnSpc>
              <a:spcBef>
                <a:spcPts val="0"/>
              </a:spcBef>
              <a:spcAft>
                <a:spcPts val="0"/>
              </a:spcAft>
              <a:buNone/>
            </a:pPr>
            <a:r>
              <a:t/>
            </a:r>
            <a:endParaRPr sz="2066">
              <a:solidFill>
                <a:srgbClr val="555555"/>
              </a:solidFill>
              <a:latin typeface="Calibri"/>
              <a:ea typeface="Calibri"/>
              <a:cs typeface="Calibri"/>
              <a:sym typeface="Calibri"/>
            </a:endParaRPr>
          </a:p>
          <a:p>
            <a:pPr indent="-223104" lvl="1" marL="446209" marR="0" rtl="0" algn="l">
              <a:lnSpc>
                <a:spcPct val="140029"/>
              </a:lnSpc>
              <a:spcBef>
                <a:spcPts val="0"/>
              </a:spcBef>
              <a:spcAft>
                <a:spcPts val="0"/>
              </a:spcAft>
              <a:buClr>
                <a:srgbClr val="555555"/>
              </a:buClr>
              <a:buSzPts val="2066"/>
              <a:buFont typeface="Arial"/>
              <a:buChar char="•"/>
            </a:pPr>
            <a:r>
              <a:rPr b="0" i="0" lang="en-GB" sz="2066" u="none" cap="none" strike="noStrike">
                <a:solidFill>
                  <a:srgbClr val="555555"/>
                </a:solidFill>
                <a:latin typeface="Calibri"/>
                <a:ea typeface="Calibri"/>
                <a:cs typeface="Calibri"/>
                <a:sym typeface="Calibri"/>
              </a:rPr>
              <a:t>Follow your child’s learning and development</a:t>
            </a:r>
            <a:endParaRPr/>
          </a:p>
          <a:p>
            <a:pPr indent="-223104" lvl="1" marL="446209" marR="0" rtl="0" algn="l">
              <a:lnSpc>
                <a:spcPct val="140029"/>
              </a:lnSpc>
              <a:spcBef>
                <a:spcPts val="0"/>
              </a:spcBef>
              <a:spcAft>
                <a:spcPts val="0"/>
              </a:spcAft>
              <a:buClr>
                <a:srgbClr val="555555"/>
              </a:buClr>
              <a:buSzPts val="2066"/>
              <a:buFont typeface="Arial"/>
              <a:buChar char="•"/>
            </a:pPr>
            <a:r>
              <a:rPr b="0" i="0" lang="en-GB" sz="2066" u="none" cap="none" strike="noStrike">
                <a:solidFill>
                  <a:srgbClr val="555555"/>
                </a:solidFill>
                <a:latin typeface="Calibri"/>
                <a:ea typeface="Calibri"/>
                <a:cs typeface="Calibri"/>
                <a:sym typeface="Calibri"/>
              </a:rPr>
              <a:t>Plan experiences to help them to make progress</a:t>
            </a:r>
            <a:endParaRPr/>
          </a:p>
          <a:p>
            <a:pPr indent="0" lvl="0" marL="0" marR="0" rtl="0" algn="l">
              <a:lnSpc>
                <a:spcPct val="140029"/>
              </a:lnSpc>
              <a:spcBef>
                <a:spcPts val="0"/>
              </a:spcBef>
              <a:spcAft>
                <a:spcPts val="0"/>
              </a:spcAft>
              <a:buNone/>
            </a:pPr>
            <a:r>
              <a:t/>
            </a:r>
            <a:endParaRPr sz="2066">
              <a:solidFill>
                <a:srgbClr val="555555"/>
              </a:solidFill>
              <a:latin typeface="Calibri"/>
              <a:ea typeface="Calibri"/>
              <a:cs typeface="Calibri"/>
              <a:sym typeface="Calibri"/>
            </a:endParaRPr>
          </a:p>
          <a:p>
            <a:pPr indent="0" lvl="0" marL="0" marR="0" rtl="0" algn="l">
              <a:lnSpc>
                <a:spcPct val="140029"/>
              </a:lnSpc>
              <a:spcBef>
                <a:spcPts val="0"/>
              </a:spcBef>
              <a:spcAft>
                <a:spcPts val="0"/>
              </a:spcAft>
              <a:buNone/>
            </a:pPr>
            <a:r>
              <a:rPr lang="en-GB" sz="2066">
                <a:solidFill>
                  <a:srgbClr val="555555"/>
                </a:solidFill>
                <a:latin typeface="Calibri"/>
                <a:ea typeface="Calibri"/>
                <a:cs typeface="Calibri"/>
                <a:sym typeface="Calibri"/>
              </a:rPr>
              <a:t>Through the journal we will share ‘observations’ with you.</a:t>
            </a:r>
            <a:endParaRPr/>
          </a:p>
        </p:txBody>
      </p:sp>
    </p:spTree>
  </p:cSld>
  <p:clrMapOvr>
    <a:masterClrMapping/>
  </p:clrMapOvr>
  <p:transition spd="slow">
    <p:push/>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18"/>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6000"/>
              <a:buFont typeface="Corbel"/>
              <a:buNone/>
            </a:pPr>
            <a:r>
              <a:rPr lang="en-GB" sz="5700"/>
              <a:t>Home Learning </a:t>
            </a:r>
            <a:endParaRPr sz="3300"/>
          </a:p>
        </p:txBody>
      </p:sp>
      <p:sp>
        <p:nvSpPr>
          <p:cNvPr id="246" name="Google Shape;246;p18"/>
          <p:cNvSpPr txBox="1"/>
          <p:nvPr>
            <p:ph idx="1" type="body"/>
          </p:nvPr>
        </p:nvSpPr>
        <p:spPr>
          <a:xfrm>
            <a:off x="3944983" y="679268"/>
            <a:ext cx="7354072" cy="587090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3800"/>
              <a:buNone/>
            </a:pPr>
            <a:r>
              <a:t/>
            </a:r>
            <a:endParaRPr sz="3800">
              <a:latin typeface="Calibri"/>
              <a:ea typeface="Calibri"/>
              <a:cs typeface="Calibri"/>
              <a:sym typeface="Calibri"/>
            </a:endParaRPr>
          </a:p>
          <a:p>
            <a:pPr indent="0" lvl="0" marL="0" rtl="0" algn="l">
              <a:lnSpc>
                <a:spcPct val="90000"/>
              </a:lnSpc>
              <a:spcBef>
                <a:spcPts val="1200"/>
              </a:spcBef>
              <a:spcAft>
                <a:spcPts val="0"/>
              </a:spcAft>
              <a:buSzPts val="3600"/>
              <a:buNone/>
            </a:pPr>
            <a:r>
              <a:t/>
            </a:r>
            <a:endParaRPr sz="3600">
              <a:latin typeface="Calibri"/>
              <a:ea typeface="Calibri"/>
              <a:cs typeface="Calibri"/>
              <a:sym typeface="Calibri"/>
            </a:endParaRPr>
          </a:p>
          <a:p>
            <a:pPr indent="-182880" lvl="0" marL="182880" rtl="0" algn="l">
              <a:lnSpc>
                <a:spcPct val="90000"/>
              </a:lnSpc>
              <a:spcBef>
                <a:spcPts val="1200"/>
              </a:spcBef>
              <a:spcAft>
                <a:spcPts val="0"/>
              </a:spcAft>
              <a:buSzPts val="2200"/>
              <a:buChar char="●"/>
            </a:pPr>
            <a:r>
              <a:rPr lang="en-GB" sz="2200">
                <a:latin typeface="Calibri"/>
                <a:ea typeface="Calibri"/>
                <a:cs typeface="Calibri"/>
                <a:sym typeface="Calibri"/>
              </a:rPr>
              <a:t>We will be sending a Reception News page each week to let you know about some of your child’s class learning.</a:t>
            </a:r>
            <a:endParaRPr/>
          </a:p>
          <a:p>
            <a:pPr indent="-43180" lvl="0" marL="182880" rtl="0" algn="l">
              <a:lnSpc>
                <a:spcPct val="90000"/>
              </a:lnSpc>
              <a:spcBef>
                <a:spcPts val="1200"/>
              </a:spcBef>
              <a:spcAft>
                <a:spcPts val="0"/>
              </a:spcAft>
              <a:buSzPts val="2200"/>
              <a:buNone/>
            </a:pPr>
            <a:r>
              <a:t/>
            </a:r>
            <a:endParaRPr sz="2200">
              <a:latin typeface="Calibri"/>
              <a:ea typeface="Calibri"/>
              <a:cs typeface="Calibri"/>
              <a:sym typeface="Calibri"/>
            </a:endParaRPr>
          </a:p>
          <a:p>
            <a:pPr indent="-182880" lvl="0" marL="182880" rtl="0" algn="l">
              <a:lnSpc>
                <a:spcPct val="90000"/>
              </a:lnSpc>
              <a:spcBef>
                <a:spcPts val="1200"/>
              </a:spcBef>
              <a:spcAft>
                <a:spcPts val="0"/>
              </a:spcAft>
              <a:buSzPts val="2200"/>
              <a:buChar char="●"/>
            </a:pPr>
            <a:r>
              <a:rPr lang="en-GB" sz="2200">
                <a:latin typeface="Calibri"/>
                <a:ea typeface="Calibri"/>
                <a:cs typeface="Calibri"/>
                <a:sym typeface="Calibri"/>
              </a:rPr>
              <a:t>We will begin teaching phonics next week. </a:t>
            </a:r>
            <a:r>
              <a:rPr b="1" lang="en-GB" sz="2200">
                <a:solidFill>
                  <a:schemeClr val="dk2"/>
                </a:solidFill>
                <a:latin typeface="Calibri"/>
                <a:ea typeface="Calibri"/>
                <a:cs typeface="Calibri"/>
                <a:sym typeface="Calibri"/>
              </a:rPr>
              <a:t>E-books</a:t>
            </a:r>
            <a:r>
              <a:rPr lang="en-GB" sz="2200">
                <a:solidFill>
                  <a:schemeClr val="dk2"/>
                </a:solidFill>
                <a:latin typeface="Calibri"/>
                <a:ea typeface="Calibri"/>
                <a:cs typeface="Calibri"/>
                <a:sym typeface="Calibri"/>
              </a:rPr>
              <a:t> will be set once a week for you to read at home with your child once they can confidently blend.</a:t>
            </a:r>
            <a:endParaRPr/>
          </a:p>
          <a:p>
            <a:pPr indent="0" lvl="0" marL="0" rtl="0" algn="l">
              <a:lnSpc>
                <a:spcPct val="90000"/>
              </a:lnSpc>
              <a:spcBef>
                <a:spcPts val="1200"/>
              </a:spcBef>
              <a:spcAft>
                <a:spcPts val="0"/>
              </a:spcAft>
              <a:buNone/>
            </a:pPr>
            <a:r>
              <a:t/>
            </a:r>
            <a:endParaRPr/>
          </a:p>
          <a:p>
            <a:pPr indent="0" lvl="0" marL="182880" rtl="0" algn="l">
              <a:lnSpc>
                <a:spcPct val="90000"/>
              </a:lnSpc>
              <a:spcBef>
                <a:spcPts val="1200"/>
              </a:spcBef>
              <a:spcAft>
                <a:spcPts val="0"/>
              </a:spcAft>
              <a:buSzPts val="5100"/>
              <a:buNone/>
            </a:pPr>
            <a:r>
              <a:t/>
            </a:r>
            <a:endParaRPr sz="5100">
              <a:latin typeface="Calibri"/>
              <a:ea typeface="Calibri"/>
              <a:cs typeface="Calibri"/>
              <a:sym typeface="Calibri"/>
            </a:endParaRPr>
          </a:p>
          <a:p>
            <a:pPr indent="0" lvl="0" marL="0" rtl="0" algn="l">
              <a:lnSpc>
                <a:spcPct val="90000"/>
              </a:lnSpc>
              <a:spcBef>
                <a:spcPts val="1200"/>
              </a:spcBef>
              <a:spcAft>
                <a:spcPts val="0"/>
              </a:spcAft>
              <a:buSzPts val="3600"/>
              <a:buNone/>
            </a:pPr>
            <a:r>
              <a:t/>
            </a:r>
            <a:endParaRPr sz="36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19"/>
          <p:cNvSpPr txBox="1"/>
          <p:nvPr>
            <p:ph type="title"/>
          </p:nvPr>
        </p:nvSpPr>
        <p:spPr>
          <a:xfrm>
            <a:off x="234193" y="1346637"/>
            <a:ext cx="3466136" cy="132556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FFFFFF"/>
              </a:buClr>
              <a:buSzPct val="100000"/>
              <a:buFont typeface="NTR"/>
              <a:buNone/>
            </a:pPr>
            <a:br>
              <a:rPr lang="en-GB" sz="8000">
                <a:latin typeface="NTR"/>
                <a:ea typeface="NTR"/>
                <a:cs typeface="NTR"/>
                <a:sym typeface="NTR"/>
              </a:rPr>
            </a:br>
            <a:br>
              <a:rPr lang="en-GB" sz="8000">
                <a:latin typeface="NTR"/>
                <a:ea typeface="NTR"/>
                <a:cs typeface="NTR"/>
                <a:sym typeface="NTR"/>
              </a:rPr>
            </a:br>
            <a:r>
              <a:rPr lang="en-GB" sz="8000">
                <a:latin typeface="NTR"/>
                <a:ea typeface="NTR"/>
                <a:cs typeface="NTR"/>
                <a:sym typeface="NTR"/>
              </a:rPr>
              <a:t>Hello Little Wandle</a:t>
            </a:r>
            <a:br>
              <a:rPr lang="en-GB" sz="8000">
                <a:latin typeface="NTR"/>
                <a:ea typeface="NTR"/>
                <a:cs typeface="NTR"/>
                <a:sym typeface="NTR"/>
              </a:rPr>
            </a:br>
            <a:r>
              <a:rPr lang="en-GB" sz="8000">
                <a:latin typeface="NTR"/>
                <a:ea typeface="NTR"/>
                <a:cs typeface="NTR"/>
                <a:sym typeface="NTR"/>
              </a:rPr>
              <a:t>Phonics</a:t>
            </a:r>
            <a:endParaRPr sz="8000">
              <a:latin typeface="NTR"/>
              <a:ea typeface="NTR"/>
              <a:cs typeface="NTR"/>
              <a:sym typeface="NTR"/>
            </a:endParaRPr>
          </a:p>
        </p:txBody>
      </p:sp>
      <p:pic>
        <p:nvPicPr>
          <p:cNvPr descr="Kids waving Stock Vectors, Images &amp; Vector Art | Shutterstock" id="252" name="Google Shape;252;p19"/>
          <p:cNvPicPr preferRelativeResize="0"/>
          <p:nvPr>
            <p:ph idx="1" type="body"/>
          </p:nvPr>
        </p:nvPicPr>
        <p:blipFill rotWithShape="1">
          <a:blip r:embed="rId3">
            <a:alphaModFix/>
          </a:blip>
          <a:srcRect b="9114" l="0" r="0" t="0"/>
          <a:stretch/>
        </p:blipFill>
        <p:spPr>
          <a:xfrm>
            <a:off x="4713926" y="2055405"/>
            <a:ext cx="5480528" cy="2202313"/>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20"/>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6000"/>
              <a:buFont typeface="NTR"/>
              <a:buNone/>
            </a:pPr>
            <a:r>
              <a:rPr lang="en-GB" sz="6000">
                <a:latin typeface="NTR"/>
                <a:ea typeface="NTR"/>
                <a:cs typeface="NTR"/>
                <a:sym typeface="NTR"/>
              </a:rPr>
              <a:t>Little Wandle</a:t>
            </a:r>
            <a:endParaRPr sz="6000">
              <a:latin typeface="NTR"/>
              <a:ea typeface="NTR"/>
              <a:cs typeface="NTR"/>
              <a:sym typeface="NTR"/>
            </a:endParaRPr>
          </a:p>
        </p:txBody>
      </p:sp>
      <p:sp>
        <p:nvSpPr>
          <p:cNvPr id="258" name="Google Shape;258;p20"/>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400"/>
              <a:buNone/>
            </a:pPr>
            <a:r>
              <a:rPr lang="en-GB" sz="2400">
                <a:latin typeface="Corbel"/>
                <a:ea typeface="Corbel"/>
                <a:cs typeface="Corbel"/>
                <a:sym typeface="Corbel"/>
              </a:rPr>
              <a:t>Little Wandle Letters and Sounds Revised has been developed to ensure that we give every child the best possible opportunity to learn to read effectively.</a:t>
            </a:r>
            <a:endParaRPr/>
          </a:p>
          <a:p>
            <a:pPr indent="0" lvl="0" marL="0" rtl="0" algn="l">
              <a:lnSpc>
                <a:spcPct val="90000"/>
              </a:lnSpc>
              <a:spcBef>
                <a:spcPts val="1200"/>
              </a:spcBef>
              <a:spcAft>
                <a:spcPts val="0"/>
              </a:spcAft>
              <a:buSzPts val="2400"/>
              <a:buNone/>
            </a:pPr>
            <a:r>
              <a:rPr lang="en-GB" sz="2400">
                <a:latin typeface="Corbel"/>
                <a:ea typeface="Corbel"/>
                <a:cs typeface="Corbel"/>
                <a:sym typeface="Corbel"/>
              </a:rPr>
              <a:t>Phonics teaching begins the week commencing Monday </a:t>
            </a:r>
            <a:r>
              <a:rPr lang="en-GB" sz="2400"/>
              <a:t>21st </a:t>
            </a:r>
            <a:r>
              <a:rPr lang="en-GB" sz="2400">
                <a:latin typeface="Corbel"/>
                <a:ea typeface="Corbel"/>
                <a:cs typeface="Corbel"/>
                <a:sym typeface="Corbel"/>
              </a:rPr>
              <a:t> September.</a:t>
            </a:r>
            <a:endParaRPr/>
          </a:p>
          <a:p>
            <a:pPr indent="0" lvl="0" marL="0" rtl="0" algn="l">
              <a:lnSpc>
                <a:spcPct val="90000"/>
              </a:lnSpc>
              <a:spcBef>
                <a:spcPts val="1200"/>
              </a:spcBef>
              <a:spcAft>
                <a:spcPts val="0"/>
              </a:spcAft>
              <a:buSzPts val="2400"/>
              <a:buNone/>
            </a:pPr>
            <a:r>
              <a:rPr lang="en-GB" sz="2400">
                <a:latin typeface="Corbel"/>
                <a:ea typeface="Corbel"/>
                <a:cs typeface="Corbel"/>
                <a:sym typeface="Corbel"/>
              </a:rPr>
              <a:t>Reading practice will take place in school. They will read the same book during each reading session to develop their confidence. An e-book will then be sent home once a week so your child can show you what they’ve been doing at school.</a:t>
            </a:r>
            <a:endParaRPr sz="2400">
              <a:latin typeface="Corbel"/>
              <a:ea typeface="Corbel"/>
              <a:cs typeface="Corbel"/>
              <a:sym typeface="Corbe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23"/>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6000"/>
              <a:buFont typeface="NTR"/>
              <a:buNone/>
            </a:pPr>
            <a:r>
              <a:rPr lang="en-GB" sz="6000">
                <a:latin typeface="NTR"/>
                <a:ea typeface="NTR"/>
                <a:cs typeface="NTR"/>
                <a:sym typeface="NTR"/>
              </a:rPr>
              <a:t>School</a:t>
            </a:r>
            <a:br>
              <a:rPr lang="en-GB" sz="6000">
                <a:latin typeface="NTR"/>
                <a:ea typeface="NTR"/>
                <a:cs typeface="NTR"/>
                <a:sym typeface="NTR"/>
              </a:rPr>
            </a:br>
            <a:r>
              <a:rPr lang="en-GB" sz="6000">
                <a:latin typeface="NTR"/>
                <a:ea typeface="NTR"/>
                <a:cs typeface="NTR"/>
                <a:sym typeface="NTR"/>
              </a:rPr>
              <a:t>Library</a:t>
            </a:r>
            <a:endParaRPr sz="6000">
              <a:latin typeface="NTR"/>
              <a:ea typeface="NTR"/>
              <a:cs typeface="NTR"/>
              <a:sym typeface="NTR"/>
            </a:endParaRPr>
          </a:p>
        </p:txBody>
      </p:sp>
      <p:sp>
        <p:nvSpPr>
          <p:cNvPr id="264" name="Google Shape;264;p23"/>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p>
            <a:pPr indent="-182880" lvl="0" marL="182880" rtl="0" algn="l">
              <a:lnSpc>
                <a:spcPct val="90000"/>
              </a:lnSpc>
              <a:spcBef>
                <a:spcPts val="0"/>
              </a:spcBef>
              <a:spcAft>
                <a:spcPts val="0"/>
              </a:spcAft>
              <a:buSzPts val="2800"/>
              <a:buChar char="●"/>
            </a:pPr>
            <a:r>
              <a:rPr lang="en-GB" sz="2800">
                <a:latin typeface="Calibri"/>
                <a:ea typeface="Calibri"/>
                <a:cs typeface="Calibri"/>
                <a:sym typeface="Calibri"/>
              </a:rPr>
              <a:t>The class will be able to visit our library once a week to choose a book to take home to share. You should not ask your child to read this book to you - it is for you to read to them. Our library day is Monday. </a:t>
            </a:r>
            <a:endParaRPr sz="2800">
              <a:latin typeface="Calibri"/>
              <a:ea typeface="Calibri"/>
              <a:cs typeface="Calibri"/>
              <a:sym typeface="Calibri"/>
            </a:endParaRPr>
          </a:p>
          <a:p>
            <a:pPr indent="-182880" lvl="0" marL="182880" rtl="0" algn="l">
              <a:lnSpc>
                <a:spcPct val="90000"/>
              </a:lnSpc>
              <a:spcBef>
                <a:spcPts val="1200"/>
              </a:spcBef>
              <a:spcAft>
                <a:spcPts val="0"/>
              </a:spcAft>
              <a:buSzPts val="2800"/>
              <a:buChar char="●"/>
            </a:pPr>
            <a:r>
              <a:rPr lang="en-GB" sz="2800">
                <a:latin typeface="Calibri"/>
                <a:ea typeface="Calibri"/>
                <a:cs typeface="Calibri"/>
                <a:sym typeface="Calibri"/>
              </a:rPr>
              <a:t>Please make sure that they return this book the following week; otherwise, they will not be able to take another book out, but they will be able to browse.</a:t>
            </a:r>
            <a:endParaRPr/>
          </a:p>
          <a:p>
            <a:pPr indent="-55880" lvl="0" marL="182880" rtl="0" algn="l">
              <a:lnSpc>
                <a:spcPct val="90000"/>
              </a:lnSpc>
              <a:spcBef>
                <a:spcPts val="1200"/>
              </a:spcBef>
              <a:spcAft>
                <a:spcPts val="0"/>
              </a:spcAft>
              <a:buSzPts val="200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24"/>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5400"/>
              <a:buFont typeface="Corbel"/>
              <a:buNone/>
            </a:pPr>
            <a:r>
              <a:rPr lang="en-GB" sz="5400"/>
              <a:t>Drop off and pick up…</a:t>
            </a:r>
            <a:endParaRPr/>
          </a:p>
        </p:txBody>
      </p:sp>
      <p:sp>
        <p:nvSpPr>
          <p:cNvPr id="270" name="Google Shape;270;p24"/>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p>
            <a:pPr indent="-182880" lvl="0" marL="182880" rtl="0" algn="l">
              <a:lnSpc>
                <a:spcPct val="90000"/>
              </a:lnSpc>
              <a:spcBef>
                <a:spcPts val="0"/>
              </a:spcBef>
              <a:spcAft>
                <a:spcPts val="0"/>
              </a:spcAft>
              <a:buSzPts val="2400"/>
              <a:buChar char="●"/>
            </a:pPr>
            <a:r>
              <a:rPr lang="en-GB" sz="2400">
                <a:latin typeface="Calibri"/>
                <a:ea typeface="Calibri"/>
                <a:cs typeface="Calibri"/>
                <a:sym typeface="Calibri"/>
              </a:rPr>
              <a:t>Children come directly into class when the bell is rung at 8:45am. They must be in class by 8:50am for registration. Phonics starts at 9:00 sharp. It is important that they are sat and ready to learn. </a:t>
            </a:r>
            <a:endParaRPr/>
          </a:p>
          <a:p>
            <a:pPr indent="0" lvl="0" marL="0" rtl="0" algn="l">
              <a:lnSpc>
                <a:spcPct val="90000"/>
              </a:lnSpc>
              <a:spcBef>
                <a:spcPts val="1200"/>
              </a:spcBef>
              <a:spcAft>
                <a:spcPts val="0"/>
              </a:spcAft>
              <a:buSzPts val="2400"/>
              <a:buNone/>
            </a:pPr>
            <a:r>
              <a:t/>
            </a:r>
            <a:endParaRPr sz="2400">
              <a:latin typeface="Calibri"/>
              <a:ea typeface="Calibri"/>
              <a:cs typeface="Calibri"/>
              <a:sym typeface="Calibri"/>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Collection – Please provide written permission or email the office if another adult is going to collect your child.</a:t>
            </a:r>
            <a:endParaRPr/>
          </a:p>
          <a:p>
            <a:pPr indent="-30480" lvl="0" marL="182880" rtl="0" algn="l">
              <a:lnSpc>
                <a:spcPct val="90000"/>
              </a:lnSpc>
              <a:spcBef>
                <a:spcPts val="1200"/>
              </a:spcBef>
              <a:spcAft>
                <a:spcPts val="0"/>
              </a:spcAft>
              <a:buSzPts val="2400"/>
              <a:buNone/>
            </a:pPr>
            <a:r>
              <a:t/>
            </a:r>
            <a:endParaRPr sz="2400">
              <a:latin typeface="Calibri"/>
              <a:ea typeface="Calibri"/>
              <a:cs typeface="Calibri"/>
              <a:sym typeface="Calibri"/>
            </a:endParaRPr>
          </a:p>
          <a:p>
            <a:pPr indent="-182880" lvl="0" marL="182880" rtl="0" algn="l">
              <a:lnSpc>
                <a:spcPct val="90000"/>
              </a:lnSpc>
              <a:spcBef>
                <a:spcPts val="1200"/>
              </a:spcBef>
              <a:spcAft>
                <a:spcPts val="0"/>
              </a:spcAft>
              <a:buSzPts val="2400"/>
              <a:buFont typeface="Arial"/>
              <a:buChar char="•"/>
            </a:pPr>
            <a:r>
              <a:rPr lang="en-GB" sz="2400">
                <a:latin typeface="Calibri"/>
                <a:ea typeface="Calibri"/>
                <a:cs typeface="Calibri"/>
                <a:sym typeface="Calibri"/>
              </a:rPr>
              <a:t>At the end of the day, children must wait until their  teacher calls their name to go to the parent.  The teacher will not let the child go unless they have seen the responsible adult who has come to collect.</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25"/>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5400"/>
              <a:buFont typeface="Corbel"/>
              <a:buNone/>
            </a:pPr>
            <a:r>
              <a:rPr lang="en-GB" sz="5400"/>
              <a:t>PSA and Class Reps</a:t>
            </a:r>
            <a:endParaRPr/>
          </a:p>
        </p:txBody>
      </p:sp>
      <p:sp>
        <p:nvSpPr>
          <p:cNvPr id="276" name="Google Shape;276;p25"/>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p>
            <a:pPr indent="-182880" lvl="0" marL="182880" rtl="0" algn="l">
              <a:lnSpc>
                <a:spcPct val="90000"/>
              </a:lnSpc>
              <a:spcBef>
                <a:spcPts val="0"/>
              </a:spcBef>
              <a:spcAft>
                <a:spcPts val="0"/>
              </a:spcAft>
              <a:buSzPts val="2800"/>
              <a:buFont typeface="Arial"/>
              <a:buChar char="•"/>
            </a:pPr>
            <a:r>
              <a:rPr lang="en-GB" sz="2800">
                <a:latin typeface="Calibri"/>
                <a:ea typeface="Calibri"/>
                <a:cs typeface="Calibri"/>
                <a:sym typeface="Calibri"/>
              </a:rPr>
              <a:t>All of the adults in our school community are automatically members of the PSA.</a:t>
            </a:r>
            <a:endParaRPr/>
          </a:p>
          <a:p>
            <a:pPr indent="-182880" lvl="0" marL="182880" rtl="0" algn="l">
              <a:lnSpc>
                <a:spcPct val="90000"/>
              </a:lnSpc>
              <a:spcBef>
                <a:spcPts val="1200"/>
              </a:spcBef>
              <a:spcAft>
                <a:spcPts val="0"/>
              </a:spcAft>
              <a:buSzPts val="2800"/>
              <a:buFont typeface="Arial"/>
              <a:buChar char="•"/>
            </a:pPr>
            <a:r>
              <a:rPr lang="en-GB" sz="2800">
                <a:latin typeface="Calibri"/>
                <a:ea typeface="Calibri"/>
                <a:cs typeface="Calibri"/>
                <a:sym typeface="Calibri"/>
              </a:rPr>
              <a:t>The PSA do a fantastic job in supporting the children of St Agatha’s. Please do volunteer your time and support where you can. </a:t>
            </a:r>
            <a:endParaRPr/>
          </a:p>
          <a:p>
            <a:pPr indent="-182880" lvl="0" marL="182880" rtl="0" algn="l">
              <a:lnSpc>
                <a:spcPct val="90000"/>
              </a:lnSpc>
              <a:spcBef>
                <a:spcPts val="1200"/>
              </a:spcBef>
              <a:spcAft>
                <a:spcPts val="0"/>
              </a:spcAft>
              <a:buSzPts val="2800"/>
              <a:buFont typeface="Arial"/>
              <a:buChar char="•"/>
            </a:pPr>
            <a:r>
              <a:rPr lang="en-GB" sz="2800">
                <a:latin typeface="Calibri"/>
                <a:ea typeface="Calibri"/>
                <a:cs typeface="Calibri"/>
                <a:sym typeface="Calibri"/>
              </a:rPr>
              <a:t>Those able to take on the role of class rep are greatly appreciated. Thank you so much for volunteering.</a:t>
            </a:r>
            <a:endParaRPr/>
          </a:p>
          <a:p>
            <a:pPr indent="-55880" lvl="0" marL="182880" rtl="0" algn="l">
              <a:lnSpc>
                <a:spcPct val="90000"/>
              </a:lnSpc>
              <a:spcBef>
                <a:spcPts val="1200"/>
              </a:spcBef>
              <a:spcAft>
                <a:spcPts val="0"/>
              </a:spcAft>
              <a:buSzPts val="20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26"/>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5400"/>
              <a:buFont typeface="Corbel"/>
              <a:buNone/>
            </a:pPr>
            <a:r>
              <a:rPr lang="en-GB" sz="5400"/>
              <a:t>Key Dates</a:t>
            </a:r>
            <a:endParaRPr/>
          </a:p>
        </p:txBody>
      </p:sp>
      <p:sp>
        <p:nvSpPr>
          <p:cNvPr id="282" name="Google Shape;282;p26"/>
          <p:cNvSpPr txBox="1"/>
          <p:nvPr>
            <p:ph idx="1" type="body"/>
          </p:nvPr>
        </p:nvSpPr>
        <p:spPr>
          <a:xfrm>
            <a:off x="3468750" y="627024"/>
            <a:ext cx="8078700" cy="5308200"/>
          </a:xfrm>
          <a:prstGeom prst="rect">
            <a:avLst/>
          </a:prstGeom>
          <a:noFill/>
          <a:ln>
            <a:noFill/>
          </a:ln>
        </p:spPr>
        <p:txBody>
          <a:bodyPr anchorCtr="0" anchor="ctr" bIns="45700" lIns="91425" spcFirstLastPara="1" rIns="91425" wrap="square" tIns="45700">
            <a:normAutofit fontScale="77500" lnSpcReduction="20000"/>
          </a:bodyPr>
          <a:lstStyle/>
          <a:p>
            <a:pPr indent="0" lvl="0" marL="0" rtl="0" algn="l">
              <a:lnSpc>
                <a:spcPct val="90000"/>
              </a:lnSpc>
              <a:spcBef>
                <a:spcPts val="0"/>
              </a:spcBef>
              <a:spcAft>
                <a:spcPts val="0"/>
              </a:spcAft>
              <a:buNone/>
            </a:pPr>
            <a:r>
              <a:t/>
            </a:r>
            <a:endParaRPr/>
          </a:p>
          <a:p>
            <a:pPr indent="0" lvl="0" marL="0" rtl="0" algn="l">
              <a:lnSpc>
                <a:spcPct val="90000"/>
              </a:lnSpc>
              <a:spcBef>
                <a:spcPts val="1200"/>
              </a:spcBef>
              <a:spcAft>
                <a:spcPts val="0"/>
              </a:spcAft>
              <a:buSzPct val="100000"/>
              <a:buNone/>
            </a:pPr>
            <a:r>
              <a:t/>
            </a:r>
            <a:endParaRPr sz="3600">
              <a:solidFill>
                <a:srgbClr val="7F7F7F"/>
              </a:solidFill>
              <a:latin typeface="Calibri"/>
              <a:ea typeface="Calibri"/>
              <a:cs typeface="Calibri"/>
              <a:sym typeface="Calibri"/>
            </a:endParaRPr>
          </a:p>
          <a:p>
            <a:pPr indent="-177165" lvl="0" marL="182880" rtl="0" algn="l">
              <a:lnSpc>
                <a:spcPct val="90000"/>
              </a:lnSpc>
              <a:spcBef>
                <a:spcPts val="1200"/>
              </a:spcBef>
              <a:spcAft>
                <a:spcPts val="0"/>
              </a:spcAft>
              <a:buSzPct val="100000"/>
              <a:buChar char="●"/>
            </a:pPr>
            <a:r>
              <a:rPr b="1" lang="en-GB" sz="3600">
                <a:solidFill>
                  <a:srgbClr val="7F7F7F"/>
                </a:solidFill>
                <a:latin typeface="Calibri"/>
                <a:ea typeface="Calibri"/>
                <a:cs typeface="Calibri"/>
                <a:sym typeface="Calibri"/>
              </a:rPr>
              <a:t> </a:t>
            </a:r>
            <a:r>
              <a:rPr b="1" lang="en-GB" sz="2271">
                <a:solidFill>
                  <a:srgbClr val="7F7F7F"/>
                </a:solidFill>
                <a:latin typeface="Calibri"/>
                <a:ea typeface="Calibri"/>
                <a:cs typeface="Calibri"/>
                <a:sym typeface="Calibri"/>
              </a:rPr>
              <a:t>Autumn and Spring Term: </a:t>
            </a:r>
            <a:r>
              <a:rPr lang="en-GB" sz="2271">
                <a:solidFill>
                  <a:srgbClr val="7F7F7F"/>
                </a:solidFill>
                <a:latin typeface="Calibri"/>
                <a:ea typeface="Calibri"/>
                <a:cs typeface="Calibri"/>
                <a:sym typeface="Calibri"/>
              </a:rPr>
              <a:t>Parent / Teacher Consultations – school closes at 12pm</a:t>
            </a:r>
            <a:endParaRPr sz="1871"/>
          </a:p>
          <a:p>
            <a:pPr indent="0" lvl="0" marL="182880" rtl="0" algn="l">
              <a:spcBef>
                <a:spcPts val="1200"/>
              </a:spcBef>
              <a:spcAft>
                <a:spcPts val="0"/>
              </a:spcAft>
              <a:buNone/>
            </a:pPr>
            <a:r>
              <a:rPr lang="en-GB" sz="2271">
                <a:solidFill>
                  <a:srgbClr val="7F7F7F"/>
                </a:solidFill>
                <a:latin typeface="Calibri"/>
                <a:ea typeface="Calibri"/>
                <a:cs typeface="Calibri"/>
                <a:sym typeface="Calibri"/>
              </a:rPr>
              <a:t>Thursday 15th October</a:t>
            </a:r>
            <a:endParaRPr sz="1871"/>
          </a:p>
          <a:p>
            <a:pPr indent="0" lvl="0" marL="182880" rtl="0" algn="l">
              <a:spcBef>
                <a:spcPts val="1200"/>
              </a:spcBef>
              <a:spcAft>
                <a:spcPts val="0"/>
              </a:spcAft>
              <a:buNone/>
            </a:pPr>
            <a:r>
              <a:rPr lang="en-GB" sz="2271">
                <a:solidFill>
                  <a:srgbClr val="7F7F7F"/>
                </a:solidFill>
                <a:latin typeface="Calibri"/>
                <a:ea typeface="Calibri"/>
                <a:cs typeface="Calibri"/>
                <a:sym typeface="Calibri"/>
              </a:rPr>
              <a:t>Thursday 4th February </a:t>
            </a:r>
            <a:endParaRPr sz="2271">
              <a:solidFill>
                <a:srgbClr val="7F7F7F"/>
              </a:solidFill>
              <a:latin typeface="Calibri"/>
              <a:ea typeface="Calibri"/>
              <a:cs typeface="Calibri"/>
              <a:sym typeface="Calibri"/>
            </a:endParaRPr>
          </a:p>
          <a:p>
            <a:pPr indent="-180340" lvl="0" marL="182880" rtl="0" algn="l">
              <a:spcBef>
                <a:spcPts val="1200"/>
              </a:spcBef>
              <a:spcAft>
                <a:spcPts val="0"/>
              </a:spcAft>
              <a:buSzPct val="100000"/>
              <a:buChar char="●"/>
            </a:pPr>
            <a:r>
              <a:rPr b="1" lang="en-GB" sz="2271">
                <a:solidFill>
                  <a:srgbClr val="7F7F7F"/>
                </a:solidFill>
                <a:latin typeface="Calibri"/>
                <a:ea typeface="Calibri"/>
                <a:cs typeface="Calibri"/>
                <a:sym typeface="Calibri"/>
              </a:rPr>
              <a:t>Summer Term: </a:t>
            </a:r>
            <a:r>
              <a:rPr lang="en-GB" sz="2271">
                <a:solidFill>
                  <a:srgbClr val="7F7F7F"/>
                </a:solidFill>
                <a:latin typeface="Calibri"/>
                <a:ea typeface="Calibri"/>
                <a:cs typeface="Calibri"/>
                <a:sym typeface="Calibri"/>
              </a:rPr>
              <a:t>Written reports </a:t>
            </a:r>
            <a:endParaRPr sz="2271">
              <a:solidFill>
                <a:srgbClr val="7F7F7F"/>
              </a:solidFill>
              <a:latin typeface="Calibri"/>
              <a:ea typeface="Calibri"/>
              <a:cs typeface="Calibri"/>
              <a:sym typeface="Calibri"/>
            </a:endParaRPr>
          </a:p>
          <a:p>
            <a:pPr indent="0" lvl="0" marL="182880" rtl="0" algn="l">
              <a:spcBef>
                <a:spcPts val="1200"/>
              </a:spcBef>
              <a:spcAft>
                <a:spcPts val="0"/>
              </a:spcAft>
              <a:buNone/>
            </a:pPr>
            <a:r>
              <a:t/>
            </a:r>
            <a:endParaRPr sz="2271">
              <a:solidFill>
                <a:srgbClr val="7F7F7F"/>
              </a:solidFill>
              <a:latin typeface="Calibri"/>
              <a:ea typeface="Calibri"/>
              <a:cs typeface="Calibri"/>
              <a:sym typeface="Calibri"/>
            </a:endParaRPr>
          </a:p>
          <a:p>
            <a:pPr indent="-162971" lvl="0" marL="182880" rtl="0" algn="l">
              <a:spcBef>
                <a:spcPts val="1200"/>
              </a:spcBef>
              <a:spcAft>
                <a:spcPts val="0"/>
              </a:spcAft>
              <a:buSzPct val="59070"/>
              <a:buChar char="●"/>
            </a:pPr>
            <a:r>
              <a:rPr lang="en-GB" sz="3247">
                <a:solidFill>
                  <a:srgbClr val="7F7F7F"/>
                </a:solidFill>
                <a:latin typeface="Calibri"/>
                <a:ea typeface="Calibri"/>
                <a:cs typeface="Calibri"/>
                <a:sym typeface="Calibri"/>
              </a:rPr>
              <a:t>Individual and sibling photo day - 14th October</a:t>
            </a:r>
            <a:endParaRPr sz="3247">
              <a:solidFill>
                <a:srgbClr val="7F7F7F"/>
              </a:solidFill>
              <a:latin typeface="Calibri"/>
              <a:ea typeface="Calibri"/>
              <a:cs typeface="Calibri"/>
              <a:sym typeface="Calibri"/>
            </a:endParaRPr>
          </a:p>
          <a:p>
            <a:pPr indent="0" lvl="0" marL="0" rtl="0" algn="l">
              <a:lnSpc>
                <a:spcPct val="90000"/>
              </a:lnSpc>
              <a:spcBef>
                <a:spcPts val="1200"/>
              </a:spcBef>
              <a:spcAft>
                <a:spcPts val="0"/>
              </a:spcAft>
              <a:buSzPct val="110870"/>
              <a:buNone/>
            </a:pPr>
            <a:r>
              <a:t/>
            </a:r>
            <a:endParaRPr sz="3247">
              <a:solidFill>
                <a:srgbClr val="7F7F7F"/>
              </a:solidFill>
              <a:latin typeface="Calibri"/>
              <a:ea typeface="Calibri"/>
              <a:cs typeface="Calibri"/>
              <a:sym typeface="Calibri"/>
            </a:endParaRPr>
          </a:p>
          <a:p>
            <a:pPr indent="-159796" lvl="0" marL="182880" rtl="0" algn="l">
              <a:lnSpc>
                <a:spcPct val="90000"/>
              </a:lnSpc>
              <a:spcBef>
                <a:spcPts val="1200"/>
              </a:spcBef>
              <a:spcAft>
                <a:spcPts val="0"/>
              </a:spcAft>
              <a:buSzPct val="100000"/>
              <a:buChar char="●"/>
            </a:pPr>
            <a:r>
              <a:rPr lang="en-GB" sz="3247">
                <a:solidFill>
                  <a:srgbClr val="7F7F7F"/>
                </a:solidFill>
                <a:latin typeface="Calibri"/>
                <a:ea typeface="Calibri"/>
                <a:cs typeface="Calibri"/>
                <a:sym typeface="Calibri"/>
              </a:rPr>
              <a:t>Christmas Nativity – Wednesday 9th December 9.15am</a:t>
            </a:r>
            <a:endParaRPr sz="3247">
              <a:solidFill>
                <a:srgbClr val="7F7F7F"/>
              </a:solidFill>
              <a:latin typeface="Calibri"/>
              <a:ea typeface="Calibri"/>
              <a:cs typeface="Calibri"/>
              <a:sym typeface="Calibri"/>
            </a:endParaRPr>
          </a:p>
          <a:p>
            <a:pPr indent="0" lvl="0" marL="182880" rtl="0" algn="l">
              <a:lnSpc>
                <a:spcPct val="90000"/>
              </a:lnSpc>
              <a:spcBef>
                <a:spcPts val="1200"/>
              </a:spcBef>
              <a:spcAft>
                <a:spcPts val="0"/>
              </a:spcAft>
              <a:buNone/>
            </a:pPr>
            <a:r>
              <a:t/>
            </a:r>
            <a:endParaRPr sz="3247">
              <a:solidFill>
                <a:srgbClr val="7F7F7F"/>
              </a:solidFill>
              <a:latin typeface="Calibri"/>
              <a:ea typeface="Calibri"/>
              <a:cs typeface="Calibri"/>
              <a:sym typeface="Calibri"/>
            </a:endParaRPr>
          </a:p>
          <a:p>
            <a:pPr indent="-159796" lvl="0" marL="182880" rtl="0" algn="l">
              <a:lnSpc>
                <a:spcPct val="90000"/>
              </a:lnSpc>
              <a:spcBef>
                <a:spcPts val="1200"/>
              </a:spcBef>
              <a:spcAft>
                <a:spcPts val="0"/>
              </a:spcAft>
              <a:buClr>
                <a:srgbClr val="7F7F7F"/>
              </a:buClr>
              <a:buSzPct val="100000"/>
              <a:buFont typeface="Calibri"/>
              <a:buChar char="●"/>
            </a:pPr>
            <a:r>
              <a:rPr lang="en-GB" sz="3247">
                <a:solidFill>
                  <a:srgbClr val="7F7F7F"/>
                </a:solidFill>
                <a:latin typeface="Calibri"/>
                <a:ea typeface="Calibri"/>
                <a:cs typeface="Calibri"/>
                <a:sym typeface="Calibri"/>
              </a:rPr>
              <a:t>Collective Worship - 18th March</a:t>
            </a:r>
            <a:endParaRPr sz="3247">
              <a:solidFill>
                <a:srgbClr val="7F7F7F"/>
              </a:solidFill>
              <a:latin typeface="Calibri"/>
              <a:ea typeface="Calibri"/>
              <a:cs typeface="Calibri"/>
              <a:sym typeface="Calibri"/>
            </a:endParaRPr>
          </a:p>
          <a:p>
            <a:pPr indent="-55880" lvl="0" marL="182880" rtl="0" algn="l">
              <a:lnSpc>
                <a:spcPct val="90000"/>
              </a:lnSpc>
              <a:spcBef>
                <a:spcPts val="1200"/>
              </a:spcBef>
              <a:spcAft>
                <a:spcPts val="0"/>
              </a:spcAft>
              <a:buSzPct val="100000"/>
              <a:buNone/>
            </a:pPr>
            <a:r>
              <a:t/>
            </a:r>
            <a:endParaRPr b="1"/>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27"/>
          <p:cNvSpPr txBox="1"/>
          <p:nvPr>
            <p:ph type="title"/>
          </p:nvPr>
        </p:nvSpPr>
        <p:spPr>
          <a:xfrm>
            <a:off x="838200" y="500062"/>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3600"/>
              <a:buFont typeface="Corbel"/>
              <a:buNone/>
            </a:pPr>
            <a:r>
              <a:rPr lang="en-GB"/>
              <a:t>Thank you for coming!</a:t>
            </a:r>
            <a:endParaRPr/>
          </a:p>
        </p:txBody>
      </p:sp>
      <p:sp>
        <p:nvSpPr>
          <p:cNvPr id="288" name="Google Shape;288;p27"/>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3200"/>
              <a:buNone/>
            </a:pPr>
            <a:r>
              <a:rPr lang="en-GB" sz="3200">
                <a:latin typeface="Calibri"/>
                <a:ea typeface="Calibri"/>
                <a:cs typeface="Calibri"/>
                <a:sym typeface="Calibri"/>
              </a:rPr>
              <a:t>Thank you for joining us today.</a:t>
            </a:r>
            <a:br>
              <a:rPr lang="en-GB" sz="4000">
                <a:latin typeface="Calibri"/>
                <a:ea typeface="Calibri"/>
                <a:cs typeface="Calibri"/>
                <a:sym typeface="Calibri"/>
              </a:rPr>
            </a:br>
            <a:r>
              <a:rPr lang="en-GB" sz="3200">
                <a:latin typeface="Calibri"/>
                <a:ea typeface="Calibri"/>
                <a:cs typeface="Calibri"/>
                <a:sym typeface="Calibri"/>
              </a:rPr>
              <a:t>We are all looking forward to an exciting, </a:t>
            </a:r>
            <a:br>
              <a:rPr lang="en-GB" sz="3200">
                <a:latin typeface="Calibri"/>
                <a:ea typeface="Calibri"/>
                <a:cs typeface="Calibri"/>
                <a:sym typeface="Calibri"/>
              </a:rPr>
            </a:br>
            <a:r>
              <a:rPr lang="en-GB" sz="3200">
                <a:latin typeface="Calibri"/>
                <a:ea typeface="Calibri"/>
                <a:cs typeface="Calibri"/>
                <a:sym typeface="Calibri"/>
              </a:rPr>
              <a:t>fun-filled Reception year.</a:t>
            </a:r>
            <a:endParaRPr/>
          </a:p>
          <a:p>
            <a:pPr indent="0" lvl="0" marL="0" rtl="0" algn="ctr">
              <a:lnSpc>
                <a:spcPct val="90000"/>
              </a:lnSpc>
              <a:spcBef>
                <a:spcPts val="1200"/>
              </a:spcBef>
              <a:spcAft>
                <a:spcPts val="0"/>
              </a:spcAft>
              <a:buSzPts val="3200"/>
              <a:buNone/>
            </a:pPr>
            <a:r>
              <a:t/>
            </a:r>
            <a:endParaRPr sz="3200"/>
          </a:p>
          <a:p>
            <a:pPr indent="0" lvl="0" marL="0" rtl="0" algn="ctr">
              <a:lnSpc>
                <a:spcPct val="90000"/>
              </a:lnSpc>
              <a:spcBef>
                <a:spcPts val="1200"/>
              </a:spcBef>
              <a:spcAft>
                <a:spcPts val="0"/>
              </a:spcAft>
              <a:buSzPts val="4800"/>
              <a:buNone/>
            </a:pPr>
            <a:br>
              <a:rPr lang="en-GB" sz="4800"/>
            </a:br>
            <a:br>
              <a:rPr lang="en-GB" sz="4800"/>
            </a:br>
            <a:endParaRPr sz="4800"/>
          </a:p>
        </p:txBody>
      </p:sp>
      <p:pic>
        <p:nvPicPr>
          <p:cNvPr id="289" name="Google Shape;289;p27"/>
          <p:cNvPicPr preferRelativeResize="0"/>
          <p:nvPr/>
        </p:nvPicPr>
        <p:blipFill rotWithShape="1">
          <a:blip r:embed="rId3">
            <a:alphaModFix/>
          </a:blip>
          <a:srcRect b="0" l="0" r="0" t="0"/>
          <a:stretch/>
        </p:blipFill>
        <p:spPr>
          <a:xfrm>
            <a:off x="651003" y="2438400"/>
            <a:ext cx="2193798" cy="2151528"/>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2014-09-08T15:43:32Z</dcterms:created>
  <dc:creator>Clair Ballard</dc:creator>
</cp:coreProperties>
</file>