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Lst>
  <p:sldSz cy="6858000" cx="12192000"/>
  <p:notesSz cx="6669075" cy="9926625"/>
  <p:embeddedFontLst>
    <p:embeddedFont>
      <p:font typeface="Corbel"/>
      <p:regular r:id="rId28"/>
      <p:bold r:id="rId29"/>
      <p:italic r:id="rId30"/>
      <p:boldItalic r:id="rId3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GoogleSlidesCustomDataVersion2">
      <go:slidesCustomData xmlns:go="http://customooxmlschemas.google.com/" r:id="rId32" roundtripDataSignature="AMtx7miqJJgb764hdbCsQKYwGKcw2aETh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font" Target="fonts/Corbel-regular.fntdata"/><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Corbel-bold.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Corbel-boldItalic.fntdata"/><Relationship Id="rId30" Type="http://schemas.openxmlformats.org/officeDocument/2006/relationships/font" Target="fonts/Corbel-italic.fntdata"/><Relationship Id="rId11" Type="http://schemas.openxmlformats.org/officeDocument/2006/relationships/slide" Target="slides/slide6.xml"/><Relationship Id="rId10" Type="http://schemas.openxmlformats.org/officeDocument/2006/relationships/slide" Target="slides/slide5.xml"/><Relationship Id="rId32" Type="http://customschemas.google.com/relationships/presentationmetadata" Target="meta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3fa6f1edd49_0_1:notes"/>
          <p:cNvSpPr txBox="1"/>
          <p:nvPr>
            <p:ph idx="1" type="body"/>
          </p:nvPr>
        </p:nvSpPr>
        <p:spPr>
          <a:xfrm>
            <a:off x="666900" y="4715125"/>
            <a:ext cx="53352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g3fa6f1edd49_0_1:notes"/>
          <p:cNvSpPr/>
          <p:nvPr>
            <p:ph idx="2" type="sldImg"/>
          </p:nvPr>
        </p:nvSpPr>
        <p:spPr>
          <a:xfrm>
            <a:off x="1111725" y="744475"/>
            <a:ext cx="44463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2: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2: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3: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3: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3fb5ebe94b5_0_0:notes"/>
          <p:cNvSpPr txBox="1"/>
          <p:nvPr>
            <p:ph idx="1" type="body"/>
          </p:nvPr>
        </p:nvSpPr>
        <p:spPr>
          <a:xfrm>
            <a:off x="666900" y="4715125"/>
            <a:ext cx="53352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g3fb5ebe94b5_0_0:notes"/>
          <p:cNvSpPr/>
          <p:nvPr>
            <p:ph idx="2" type="sldImg"/>
          </p:nvPr>
        </p:nvSpPr>
        <p:spPr>
          <a:xfrm>
            <a:off x="1111725" y="744475"/>
            <a:ext cx="44463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5: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5: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6: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6: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7: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7: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9: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9: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11: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11: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12: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12: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3fb5ebe94b5_0_84:notes"/>
          <p:cNvSpPr txBox="1"/>
          <p:nvPr>
            <p:ph idx="1" type="body"/>
          </p:nvPr>
        </p:nvSpPr>
        <p:spPr>
          <a:xfrm>
            <a:off x="666900" y="4715125"/>
            <a:ext cx="53352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g3fb5ebe94b5_0_84:notes"/>
          <p:cNvSpPr/>
          <p:nvPr>
            <p:ph idx="2" type="sldImg"/>
          </p:nvPr>
        </p:nvSpPr>
        <p:spPr>
          <a:xfrm>
            <a:off x="1111725" y="744475"/>
            <a:ext cx="44463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g3fb769e4591_0_0:notes"/>
          <p:cNvSpPr txBox="1"/>
          <p:nvPr>
            <p:ph idx="1" type="body"/>
          </p:nvPr>
        </p:nvSpPr>
        <p:spPr>
          <a:xfrm>
            <a:off x="666750" y="4776788"/>
            <a:ext cx="5335500" cy="3908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g3fb769e4591_0_0:notes"/>
          <p:cNvSpPr/>
          <p:nvPr>
            <p:ph idx="2" type="sldImg"/>
          </p:nvPr>
        </p:nvSpPr>
        <p:spPr>
          <a:xfrm>
            <a:off x="357188" y="1241425"/>
            <a:ext cx="5954700" cy="33495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g3fb5ebe94b5_0_168:notes"/>
          <p:cNvSpPr txBox="1"/>
          <p:nvPr>
            <p:ph idx="1" type="body"/>
          </p:nvPr>
        </p:nvSpPr>
        <p:spPr>
          <a:xfrm>
            <a:off x="666900" y="4715125"/>
            <a:ext cx="53352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g3fb5ebe94b5_0_168:notes"/>
          <p:cNvSpPr/>
          <p:nvPr>
            <p:ph idx="2" type="sldImg"/>
          </p:nvPr>
        </p:nvSpPr>
        <p:spPr>
          <a:xfrm>
            <a:off x="1111725" y="744475"/>
            <a:ext cx="44463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g3f8db30a180_0_0:notes"/>
          <p:cNvSpPr txBox="1"/>
          <p:nvPr>
            <p:ph idx="1" type="body"/>
          </p:nvPr>
        </p:nvSpPr>
        <p:spPr>
          <a:xfrm>
            <a:off x="666900" y="4715125"/>
            <a:ext cx="53352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g3f8db30a180_0_0:notes"/>
          <p:cNvSpPr/>
          <p:nvPr>
            <p:ph idx="2" type="sldImg"/>
          </p:nvPr>
        </p:nvSpPr>
        <p:spPr>
          <a:xfrm>
            <a:off x="1111725" y="744475"/>
            <a:ext cx="44463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5: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5: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6: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16: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7: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17: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8: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18: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9: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9: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g3fb5ebe94b5_0_252:notes"/>
          <p:cNvSpPr txBox="1"/>
          <p:nvPr>
            <p:ph idx="1" type="body"/>
          </p:nvPr>
        </p:nvSpPr>
        <p:spPr>
          <a:xfrm>
            <a:off x="666900" y="4715125"/>
            <a:ext cx="53352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3" name="Google Shape;223;g3fb5ebe94b5_0_252:notes"/>
          <p:cNvSpPr/>
          <p:nvPr>
            <p:ph idx="2" type="sldImg"/>
          </p:nvPr>
        </p:nvSpPr>
        <p:spPr>
          <a:xfrm>
            <a:off x="1111725" y="744475"/>
            <a:ext cx="44463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21: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21: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3" name="Shape 13"/>
        <p:cNvGrpSpPr/>
        <p:nvPr/>
      </p:nvGrpSpPr>
      <p:grpSpPr>
        <a:xfrm>
          <a:off x="0" y="0"/>
          <a:ext cx="0" cy="0"/>
          <a:chOff x="0" y="0"/>
          <a:chExt cx="0" cy="0"/>
        </a:xfrm>
      </p:grpSpPr>
      <p:sp>
        <p:nvSpPr>
          <p:cNvPr id="14" name="Google Shape;14;p23"/>
          <p:cNvSpPr/>
          <p:nvPr/>
        </p:nvSpPr>
        <p:spPr>
          <a:xfrm>
            <a:off x="0" y="761999"/>
            <a:ext cx="9141619" cy="5334001"/>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3"/>
          <p:cNvSpPr/>
          <p:nvPr/>
        </p:nvSpPr>
        <p:spPr>
          <a:xfrm>
            <a:off x="9270263" y="761999"/>
            <a:ext cx="2925318" cy="5334001"/>
          </a:xfrm>
          <a:prstGeom prst="rect">
            <a:avLst/>
          </a:prstGeom>
          <a:solidFill>
            <a:srgbClr val="C8C8C8">
              <a:alpha val="49804"/>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3"/>
          <p:cNvSpPr txBox="1"/>
          <p:nvPr>
            <p:ph type="ctrTitle"/>
          </p:nvPr>
        </p:nvSpPr>
        <p:spPr>
          <a:xfrm>
            <a:off x="1069848" y="1298448"/>
            <a:ext cx="7315200" cy="325526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5900"/>
              <a:buFont typeface="Corbel"/>
              <a:buNone/>
              <a:defRPr sz="59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23"/>
          <p:cNvSpPr txBox="1"/>
          <p:nvPr>
            <p:ph idx="1" type="subTitle"/>
          </p:nvPr>
        </p:nvSpPr>
        <p:spPr>
          <a:xfrm>
            <a:off x="1100015" y="4670246"/>
            <a:ext cx="7315200" cy="9144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2200"/>
              <a:buNone/>
              <a:defRPr sz="2200" cap="none">
                <a:solidFill>
                  <a:srgbClr val="D7F0F6"/>
                </a:solidFill>
              </a:defRPr>
            </a:lvl1pPr>
            <a:lvl2pPr lvl="1" algn="ctr">
              <a:lnSpc>
                <a:spcPct val="90000"/>
              </a:lnSpc>
              <a:spcBef>
                <a:spcPts val="250"/>
              </a:spcBef>
              <a:spcAft>
                <a:spcPts val="0"/>
              </a:spcAft>
              <a:buSzPts val="2200"/>
              <a:buNone/>
              <a:defRPr sz="2200"/>
            </a:lvl2pPr>
            <a:lvl3pPr lvl="2" algn="ctr">
              <a:lnSpc>
                <a:spcPct val="90000"/>
              </a:lnSpc>
              <a:spcBef>
                <a:spcPts val="250"/>
              </a:spcBef>
              <a:spcAft>
                <a:spcPts val="0"/>
              </a:spcAft>
              <a:buSzPts val="2200"/>
              <a:buNone/>
              <a:defRPr sz="2200"/>
            </a:lvl3pPr>
            <a:lvl4pPr lvl="3" algn="ctr">
              <a:lnSpc>
                <a:spcPct val="90000"/>
              </a:lnSpc>
              <a:spcBef>
                <a:spcPts val="250"/>
              </a:spcBef>
              <a:spcAft>
                <a:spcPts val="0"/>
              </a:spcAft>
              <a:buSzPts val="2000"/>
              <a:buNone/>
              <a:defRPr sz="2000"/>
            </a:lvl4pPr>
            <a:lvl5pPr lvl="4" algn="ctr">
              <a:lnSpc>
                <a:spcPct val="90000"/>
              </a:lnSpc>
              <a:spcBef>
                <a:spcPts val="250"/>
              </a:spcBef>
              <a:spcAft>
                <a:spcPts val="0"/>
              </a:spcAft>
              <a:buSzPts val="2000"/>
              <a:buNone/>
              <a:defRPr sz="2000"/>
            </a:lvl5pPr>
            <a:lvl6pPr lvl="5" algn="ctr">
              <a:lnSpc>
                <a:spcPct val="90000"/>
              </a:lnSpc>
              <a:spcBef>
                <a:spcPts val="250"/>
              </a:spcBef>
              <a:spcAft>
                <a:spcPts val="0"/>
              </a:spcAft>
              <a:buSzPts val="2000"/>
              <a:buNone/>
              <a:defRPr sz="2000"/>
            </a:lvl6pPr>
            <a:lvl7pPr lvl="6" algn="ctr">
              <a:lnSpc>
                <a:spcPct val="90000"/>
              </a:lnSpc>
              <a:spcBef>
                <a:spcPts val="250"/>
              </a:spcBef>
              <a:spcAft>
                <a:spcPts val="0"/>
              </a:spcAft>
              <a:buSzPts val="2000"/>
              <a:buNone/>
              <a:defRPr sz="2000"/>
            </a:lvl7pPr>
            <a:lvl8pPr lvl="7" algn="ctr">
              <a:lnSpc>
                <a:spcPct val="90000"/>
              </a:lnSpc>
              <a:spcBef>
                <a:spcPts val="250"/>
              </a:spcBef>
              <a:spcAft>
                <a:spcPts val="0"/>
              </a:spcAft>
              <a:buSzPts val="2000"/>
              <a:buNone/>
              <a:defRPr sz="2000"/>
            </a:lvl8pPr>
            <a:lvl9pPr lvl="8" algn="ctr">
              <a:lnSpc>
                <a:spcPct val="90000"/>
              </a:lnSpc>
              <a:spcBef>
                <a:spcPts val="250"/>
              </a:spcBef>
              <a:spcAft>
                <a:spcPts val="250"/>
              </a:spcAft>
              <a:buSzPts val="2000"/>
              <a:buNone/>
              <a:defRPr sz="2000"/>
            </a:lvl9pPr>
          </a:lstStyle>
          <a:p/>
        </p:txBody>
      </p:sp>
      <p:sp>
        <p:nvSpPr>
          <p:cNvPr id="18" name="Google Shape;18;p23"/>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3"/>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3"/>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24"/>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24"/>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24" name="Google Shape;24;p24"/>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24"/>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24"/>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25"/>
          <p:cNvSpPr txBox="1"/>
          <p:nvPr>
            <p:ph type="title"/>
          </p:nvPr>
        </p:nvSpPr>
        <p:spPr>
          <a:xfrm>
            <a:off x="3867912" y="1298448"/>
            <a:ext cx="7315200" cy="325526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595959"/>
              </a:buClr>
              <a:buSzPts val="5900"/>
              <a:buFont typeface="Corbel"/>
              <a:buNone/>
              <a:defRPr b="0" sz="5900">
                <a:solidFill>
                  <a:srgbClr val="595959"/>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25"/>
          <p:cNvSpPr txBox="1"/>
          <p:nvPr>
            <p:ph idx="1" type="body"/>
          </p:nvPr>
        </p:nvSpPr>
        <p:spPr>
          <a:xfrm>
            <a:off x="3886200" y="4672584"/>
            <a:ext cx="7315200" cy="9144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2200"/>
              <a:buNone/>
              <a:defRPr sz="2200" cap="none">
                <a:solidFill>
                  <a:srgbClr val="595959"/>
                </a:solidFill>
              </a:defRPr>
            </a:lvl1pPr>
            <a:lvl2pPr indent="-228600" lvl="1" marL="914400" algn="l">
              <a:lnSpc>
                <a:spcPct val="90000"/>
              </a:lnSpc>
              <a:spcBef>
                <a:spcPts val="250"/>
              </a:spcBef>
              <a:spcAft>
                <a:spcPts val="0"/>
              </a:spcAft>
              <a:buSzPts val="1800"/>
              <a:buNone/>
              <a:defRPr sz="1800">
                <a:solidFill>
                  <a:srgbClr val="888888"/>
                </a:solidFill>
              </a:defRPr>
            </a:lvl2pPr>
            <a:lvl3pPr indent="-228600" lvl="2" marL="1371600" algn="l">
              <a:lnSpc>
                <a:spcPct val="90000"/>
              </a:lnSpc>
              <a:spcBef>
                <a:spcPts val="250"/>
              </a:spcBef>
              <a:spcAft>
                <a:spcPts val="0"/>
              </a:spcAft>
              <a:buSzPts val="1600"/>
              <a:buNone/>
              <a:defRPr sz="1600">
                <a:solidFill>
                  <a:srgbClr val="888888"/>
                </a:solidFill>
              </a:defRPr>
            </a:lvl3pPr>
            <a:lvl4pPr indent="-228600" lvl="3" marL="1828800" algn="l">
              <a:lnSpc>
                <a:spcPct val="90000"/>
              </a:lnSpc>
              <a:spcBef>
                <a:spcPts val="250"/>
              </a:spcBef>
              <a:spcAft>
                <a:spcPts val="0"/>
              </a:spcAft>
              <a:buSzPts val="1400"/>
              <a:buNone/>
              <a:defRPr sz="1400">
                <a:solidFill>
                  <a:srgbClr val="888888"/>
                </a:solidFill>
              </a:defRPr>
            </a:lvl4pPr>
            <a:lvl5pPr indent="-228600" lvl="4" marL="2286000" algn="l">
              <a:lnSpc>
                <a:spcPct val="90000"/>
              </a:lnSpc>
              <a:spcBef>
                <a:spcPts val="250"/>
              </a:spcBef>
              <a:spcAft>
                <a:spcPts val="0"/>
              </a:spcAft>
              <a:buSzPts val="1400"/>
              <a:buNone/>
              <a:defRPr sz="1400">
                <a:solidFill>
                  <a:srgbClr val="888888"/>
                </a:solidFill>
              </a:defRPr>
            </a:lvl5pPr>
            <a:lvl6pPr indent="-228600" lvl="5" marL="2743200" algn="l">
              <a:lnSpc>
                <a:spcPct val="90000"/>
              </a:lnSpc>
              <a:spcBef>
                <a:spcPts val="250"/>
              </a:spcBef>
              <a:spcAft>
                <a:spcPts val="0"/>
              </a:spcAft>
              <a:buSzPts val="1400"/>
              <a:buNone/>
              <a:defRPr sz="1400">
                <a:solidFill>
                  <a:srgbClr val="888888"/>
                </a:solidFill>
              </a:defRPr>
            </a:lvl6pPr>
            <a:lvl7pPr indent="-228600" lvl="6" marL="3200400" algn="l">
              <a:lnSpc>
                <a:spcPct val="90000"/>
              </a:lnSpc>
              <a:spcBef>
                <a:spcPts val="250"/>
              </a:spcBef>
              <a:spcAft>
                <a:spcPts val="0"/>
              </a:spcAft>
              <a:buSzPts val="1400"/>
              <a:buNone/>
              <a:defRPr sz="1400">
                <a:solidFill>
                  <a:srgbClr val="888888"/>
                </a:solidFill>
              </a:defRPr>
            </a:lvl7pPr>
            <a:lvl8pPr indent="-228600" lvl="7" marL="3657600" algn="l">
              <a:lnSpc>
                <a:spcPct val="90000"/>
              </a:lnSpc>
              <a:spcBef>
                <a:spcPts val="250"/>
              </a:spcBef>
              <a:spcAft>
                <a:spcPts val="0"/>
              </a:spcAft>
              <a:buSzPts val="1400"/>
              <a:buNone/>
              <a:defRPr sz="1400">
                <a:solidFill>
                  <a:srgbClr val="888888"/>
                </a:solidFill>
              </a:defRPr>
            </a:lvl8pPr>
            <a:lvl9pPr indent="-228600" lvl="8" marL="4114800" algn="l">
              <a:lnSpc>
                <a:spcPct val="90000"/>
              </a:lnSpc>
              <a:spcBef>
                <a:spcPts val="250"/>
              </a:spcBef>
              <a:spcAft>
                <a:spcPts val="250"/>
              </a:spcAft>
              <a:buSzPts val="1400"/>
              <a:buNone/>
              <a:defRPr sz="1400">
                <a:solidFill>
                  <a:srgbClr val="888888"/>
                </a:solidFill>
              </a:defRPr>
            </a:lvl9pPr>
          </a:lstStyle>
          <a:p/>
        </p:txBody>
      </p:sp>
      <p:sp>
        <p:nvSpPr>
          <p:cNvPr id="30" name="Google Shape;30;p25"/>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25"/>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25"/>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26"/>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26"/>
          <p:cNvSpPr txBox="1"/>
          <p:nvPr>
            <p:ph idx="1" type="body"/>
          </p:nvPr>
        </p:nvSpPr>
        <p:spPr>
          <a:xfrm>
            <a:off x="3867912" y="868680"/>
            <a:ext cx="3474720" cy="512064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36" name="Google Shape;36;p26"/>
          <p:cNvSpPr txBox="1"/>
          <p:nvPr>
            <p:ph idx="2" type="body"/>
          </p:nvPr>
        </p:nvSpPr>
        <p:spPr>
          <a:xfrm>
            <a:off x="7818120" y="868680"/>
            <a:ext cx="3474720" cy="512064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37" name="Google Shape;37;p26"/>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26"/>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26"/>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27"/>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27"/>
          <p:cNvSpPr txBox="1"/>
          <p:nvPr>
            <p:ph idx="1" type="body"/>
          </p:nvPr>
        </p:nvSpPr>
        <p:spPr>
          <a:xfrm>
            <a:off x="3867912" y="1023586"/>
            <a:ext cx="3474720" cy="80772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0"/>
              </a:spcBef>
              <a:spcAft>
                <a:spcPts val="0"/>
              </a:spcAft>
              <a:buSzPts val="2000"/>
              <a:buNone/>
              <a:defRPr b="1" sz="2000">
                <a:solidFill>
                  <a:srgbClr val="595959"/>
                </a:solidFill>
              </a:defRPr>
            </a:lvl1pPr>
            <a:lvl2pPr indent="-228600" lvl="1" marL="914400" algn="l">
              <a:lnSpc>
                <a:spcPct val="90000"/>
              </a:lnSpc>
              <a:spcBef>
                <a:spcPts val="250"/>
              </a:spcBef>
              <a:spcAft>
                <a:spcPts val="0"/>
              </a:spcAft>
              <a:buSzPts val="2000"/>
              <a:buNone/>
              <a:defRPr b="1" sz="2000"/>
            </a:lvl2pPr>
            <a:lvl3pPr indent="-228600" lvl="2" marL="1371600" algn="l">
              <a:lnSpc>
                <a:spcPct val="90000"/>
              </a:lnSpc>
              <a:spcBef>
                <a:spcPts val="250"/>
              </a:spcBef>
              <a:spcAft>
                <a:spcPts val="0"/>
              </a:spcAft>
              <a:buSzPts val="1800"/>
              <a:buNone/>
              <a:defRPr b="1" sz="1800"/>
            </a:lvl3pPr>
            <a:lvl4pPr indent="-228600" lvl="3" marL="1828800" algn="l">
              <a:lnSpc>
                <a:spcPct val="90000"/>
              </a:lnSpc>
              <a:spcBef>
                <a:spcPts val="250"/>
              </a:spcBef>
              <a:spcAft>
                <a:spcPts val="0"/>
              </a:spcAft>
              <a:buSzPts val="1600"/>
              <a:buNone/>
              <a:defRPr b="1" sz="1600"/>
            </a:lvl4pPr>
            <a:lvl5pPr indent="-228600" lvl="4" marL="2286000" algn="l">
              <a:lnSpc>
                <a:spcPct val="90000"/>
              </a:lnSpc>
              <a:spcBef>
                <a:spcPts val="250"/>
              </a:spcBef>
              <a:spcAft>
                <a:spcPts val="0"/>
              </a:spcAft>
              <a:buSzPts val="1600"/>
              <a:buNone/>
              <a:defRPr b="1" sz="1600"/>
            </a:lvl5pPr>
            <a:lvl6pPr indent="-228600" lvl="5" marL="2743200" algn="l">
              <a:lnSpc>
                <a:spcPct val="90000"/>
              </a:lnSpc>
              <a:spcBef>
                <a:spcPts val="250"/>
              </a:spcBef>
              <a:spcAft>
                <a:spcPts val="0"/>
              </a:spcAft>
              <a:buSzPts val="1600"/>
              <a:buNone/>
              <a:defRPr b="1" sz="1600"/>
            </a:lvl6pPr>
            <a:lvl7pPr indent="-228600" lvl="6" marL="3200400" algn="l">
              <a:lnSpc>
                <a:spcPct val="90000"/>
              </a:lnSpc>
              <a:spcBef>
                <a:spcPts val="250"/>
              </a:spcBef>
              <a:spcAft>
                <a:spcPts val="0"/>
              </a:spcAft>
              <a:buSzPts val="1600"/>
              <a:buNone/>
              <a:defRPr b="1" sz="1600"/>
            </a:lvl7pPr>
            <a:lvl8pPr indent="-228600" lvl="7" marL="3657600" algn="l">
              <a:lnSpc>
                <a:spcPct val="90000"/>
              </a:lnSpc>
              <a:spcBef>
                <a:spcPts val="250"/>
              </a:spcBef>
              <a:spcAft>
                <a:spcPts val="0"/>
              </a:spcAft>
              <a:buSzPts val="1600"/>
              <a:buNone/>
              <a:defRPr b="1" sz="1600"/>
            </a:lvl8pPr>
            <a:lvl9pPr indent="-228600" lvl="8" marL="4114800" algn="l">
              <a:lnSpc>
                <a:spcPct val="90000"/>
              </a:lnSpc>
              <a:spcBef>
                <a:spcPts val="250"/>
              </a:spcBef>
              <a:spcAft>
                <a:spcPts val="250"/>
              </a:spcAft>
              <a:buSzPts val="1600"/>
              <a:buNone/>
              <a:defRPr b="1" sz="1600"/>
            </a:lvl9pPr>
          </a:lstStyle>
          <a:p/>
        </p:txBody>
      </p:sp>
      <p:sp>
        <p:nvSpPr>
          <p:cNvPr id="43" name="Google Shape;43;p27"/>
          <p:cNvSpPr txBox="1"/>
          <p:nvPr>
            <p:ph idx="2" type="body"/>
          </p:nvPr>
        </p:nvSpPr>
        <p:spPr>
          <a:xfrm>
            <a:off x="3867912" y="1930936"/>
            <a:ext cx="3474720" cy="402336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44" name="Google Shape;44;p27"/>
          <p:cNvSpPr txBox="1"/>
          <p:nvPr>
            <p:ph idx="3" type="body"/>
          </p:nvPr>
        </p:nvSpPr>
        <p:spPr>
          <a:xfrm>
            <a:off x="7818463" y="1023586"/>
            <a:ext cx="3474720" cy="813171"/>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0"/>
              </a:spcBef>
              <a:spcAft>
                <a:spcPts val="0"/>
              </a:spcAft>
              <a:buSzPts val="2000"/>
              <a:buNone/>
              <a:defRPr b="1" sz="2000">
                <a:solidFill>
                  <a:srgbClr val="595959"/>
                </a:solidFill>
              </a:defRPr>
            </a:lvl1pPr>
            <a:lvl2pPr indent="-228600" lvl="1" marL="914400" algn="l">
              <a:lnSpc>
                <a:spcPct val="90000"/>
              </a:lnSpc>
              <a:spcBef>
                <a:spcPts val="250"/>
              </a:spcBef>
              <a:spcAft>
                <a:spcPts val="0"/>
              </a:spcAft>
              <a:buSzPts val="2000"/>
              <a:buNone/>
              <a:defRPr b="1" sz="2000"/>
            </a:lvl2pPr>
            <a:lvl3pPr indent="-228600" lvl="2" marL="1371600" algn="l">
              <a:lnSpc>
                <a:spcPct val="90000"/>
              </a:lnSpc>
              <a:spcBef>
                <a:spcPts val="250"/>
              </a:spcBef>
              <a:spcAft>
                <a:spcPts val="0"/>
              </a:spcAft>
              <a:buSzPts val="1800"/>
              <a:buNone/>
              <a:defRPr b="1" sz="1800"/>
            </a:lvl3pPr>
            <a:lvl4pPr indent="-228600" lvl="3" marL="1828800" algn="l">
              <a:lnSpc>
                <a:spcPct val="90000"/>
              </a:lnSpc>
              <a:spcBef>
                <a:spcPts val="250"/>
              </a:spcBef>
              <a:spcAft>
                <a:spcPts val="0"/>
              </a:spcAft>
              <a:buSzPts val="1600"/>
              <a:buNone/>
              <a:defRPr b="1" sz="1600"/>
            </a:lvl4pPr>
            <a:lvl5pPr indent="-228600" lvl="4" marL="2286000" algn="l">
              <a:lnSpc>
                <a:spcPct val="90000"/>
              </a:lnSpc>
              <a:spcBef>
                <a:spcPts val="250"/>
              </a:spcBef>
              <a:spcAft>
                <a:spcPts val="0"/>
              </a:spcAft>
              <a:buSzPts val="1600"/>
              <a:buNone/>
              <a:defRPr b="1" sz="1600"/>
            </a:lvl5pPr>
            <a:lvl6pPr indent="-228600" lvl="5" marL="2743200" algn="l">
              <a:lnSpc>
                <a:spcPct val="90000"/>
              </a:lnSpc>
              <a:spcBef>
                <a:spcPts val="250"/>
              </a:spcBef>
              <a:spcAft>
                <a:spcPts val="0"/>
              </a:spcAft>
              <a:buSzPts val="1600"/>
              <a:buNone/>
              <a:defRPr b="1" sz="1600"/>
            </a:lvl6pPr>
            <a:lvl7pPr indent="-228600" lvl="6" marL="3200400" algn="l">
              <a:lnSpc>
                <a:spcPct val="90000"/>
              </a:lnSpc>
              <a:spcBef>
                <a:spcPts val="250"/>
              </a:spcBef>
              <a:spcAft>
                <a:spcPts val="0"/>
              </a:spcAft>
              <a:buSzPts val="1600"/>
              <a:buNone/>
              <a:defRPr b="1" sz="1600"/>
            </a:lvl7pPr>
            <a:lvl8pPr indent="-228600" lvl="7" marL="3657600" algn="l">
              <a:lnSpc>
                <a:spcPct val="90000"/>
              </a:lnSpc>
              <a:spcBef>
                <a:spcPts val="250"/>
              </a:spcBef>
              <a:spcAft>
                <a:spcPts val="0"/>
              </a:spcAft>
              <a:buSzPts val="1600"/>
              <a:buNone/>
              <a:defRPr b="1" sz="1600"/>
            </a:lvl8pPr>
            <a:lvl9pPr indent="-228600" lvl="8" marL="4114800" algn="l">
              <a:lnSpc>
                <a:spcPct val="90000"/>
              </a:lnSpc>
              <a:spcBef>
                <a:spcPts val="250"/>
              </a:spcBef>
              <a:spcAft>
                <a:spcPts val="250"/>
              </a:spcAft>
              <a:buSzPts val="1600"/>
              <a:buNone/>
              <a:defRPr b="1" sz="1600"/>
            </a:lvl9pPr>
          </a:lstStyle>
          <a:p/>
        </p:txBody>
      </p:sp>
      <p:sp>
        <p:nvSpPr>
          <p:cNvPr id="45" name="Google Shape;45;p27"/>
          <p:cNvSpPr txBox="1"/>
          <p:nvPr>
            <p:ph idx="4" type="body"/>
          </p:nvPr>
        </p:nvSpPr>
        <p:spPr>
          <a:xfrm>
            <a:off x="7818463" y="1930936"/>
            <a:ext cx="3474720" cy="402336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46" name="Google Shape;46;p27"/>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27"/>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27"/>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28"/>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28"/>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8"/>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8"/>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4" name="Shape 54"/>
        <p:cNvGrpSpPr/>
        <p:nvPr/>
      </p:nvGrpSpPr>
      <p:grpSpPr>
        <a:xfrm>
          <a:off x="0" y="0"/>
          <a:ext cx="0" cy="0"/>
          <a:chOff x="0" y="0"/>
          <a:chExt cx="0" cy="0"/>
        </a:xfrm>
      </p:grpSpPr>
      <p:sp>
        <p:nvSpPr>
          <p:cNvPr id="55" name="Google Shape;55;p29"/>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29"/>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29"/>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30"/>
          <p:cNvSpPr txBox="1"/>
          <p:nvPr>
            <p:ph type="title"/>
          </p:nvPr>
        </p:nvSpPr>
        <p:spPr>
          <a:xfrm>
            <a:off x="256032" y="1143000"/>
            <a:ext cx="2834640" cy="237744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3200"/>
              <a:buFont typeface="Corbel"/>
              <a:buNone/>
              <a:defRPr b="0"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30"/>
          <p:cNvSpPr txBox="1"/>
          <p:nvPr>
            <p:ph idx="1" type="body"/>
          </p:nvPr>
        </p:nvSpPr>
        <p:spPr>
          <a:xfrm>
            <a:off x="3867912" y="868680"/>
            <a:ext cx="7315200" cy="512064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61" name="Google Shape;61;p30"/>
          <p:cNvSpPr txBox="1"/>
          <p:nvPr>
            <p:ph idx="2" type="body"/>
          </p:nvPr>
        </p:nvSpPr>
        <p:spPr>
          <a:xfrm>
            <a:off x="256032" y="3494176"/>
            <a:ext cx="2834640" cy="232199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200"/>
              </a:spcBef>
              <a:spcAft>
                <a:spcPts val="0"/>
              </a:spcAft>
              <a:buSzPts val="1400"/>
              <a:buNone/>
              <a:defRPr sz="1400">
                <a:solidFill>
                  <a:srgbClr val="FFFFFF"/>
                </a:solidFill>
              </a:defRPr>
            </a:lvl1pPr>
            <a:lvl2pPr indent="-228600" lvl="1" marL="914400" algn="l">
              <a:lnSpc>
                <a:spcPct val="90000"/>
              </a:lnSpc>
              <a:spcBef>
                <a:spcPts val="250"/>
              </a:spcBef>
              <a:spcAft>
                <a:spcPts val="0"/>
              </a:spcAft>
              <a:buSzPts val="1200"/>
              <a:buNone/>
              <a:defRPr sz="1200"/>
            </a:lvl2pPr>
            <a:lvl3pPr indent="-228600" lvl="2" marL="1371600" algn="l">
              <a:lnSpc>
                <a:spcPct val="90000"/>
              </a:lnSpc>
              <a:spcBef>
                <a:spcPts val="250"/>
              </a:spcBef>
              <a:spcAft>
                <a:spcPts val="0"/>
              </a:spcAft>
              <a:buSzPts val="1000"/>
              <a:buNone/>
              <a:defRPr sz="1000"/>
            </a:lvl3pPr>
            <a:lvl4pPr indent="-228600" lvl="3" marL="1828800" algn="l">
              <a:lnSpc>
                <a:spcPct val="90000"/>
              </a:lnSpc>
              <a:spcBef>
                <a:spcPts val="250"/>
              </a:spcBef>
              <a:spcAft>
                <a:spcPts val="0"/>
              </a:spcAft>
              <a:buSzPts val="900"/>
              <a:buNone/>
              <a:defRPr sz="900"/>
            </a:lvl4pPr>
            <a:lvl5pPr indent="-228600" lvl="4" marL="2286000" algn="l">
              <a:lnSpc>
                <a:spcPct val="90000"/>
              </a:lnSpc>
              <a:spcBef>
                <a:spcPts val="250"/>
              </a:spcBef>
              <a:spcAft>
                <a:spcPts val="0"/>
              </a:spcAft>
              <a:buSzPts val="900"/>
              <a:buNone/>
              <a:defRPr sz="900"/>
            </a:lvl5pPr>
            <a:lvl6pPr indent="-228600" lvl="5" marL="2743200" algn="l">
              <a:lnSpc>
                <a:spcPct val="90000"/>
              </a:lnSpc>
              <a:spcBef>
                <a:spcPts val="250"/>
              </a:spcBef>
              <a:spcAft>
                <a:spcPts val="0"/>
              </a:spcAft>
              <a:buSzPts val="900"/>
              <a:buNone/>
              <a:defRPr sz="900"/>
            </a:lvl6pPr>
            <a:lvl7pPr indent="-228600" lvl="6" marL="3200400" algn="l">
              <a:lnSpc>
                <a:spcPct val="90000"/>
              </a:lnSpc>
              <a:spcBef>
                <a:spcPts val="250"/>
              </a:spcBef>
              <a:spcAft>
                <a:spcPts val="0"/>
              </a:spcAft>
              <a:buSzPts val="900"/>
              <a:buNone/>
              <a:defRPr sz="900"/>
            </a:lvl7pPr>
            <a:lvl8pPr indent="-228600" lvl="7" marL="3657600" algn="l">
              <a:lnSpc>
                <a:spcPct val="90000"/>
              </a:lnSpc>
              <a:spcBef>
                <a:spcPts val="250"/>
              </a:spcBef>
              <a:spcAft>
                <a:spcPts val="0"/>
              </a:spcAft>
              <a:buSzPts val="900"/>
              <a:buNone/>
              <a:defRPr sz="900"/>
            </a:lvl8pPr>
            <a:lvl9pPr indent="-228600" lvl="8" marL="4114800" algn="l">
              <a:lnSpc>
                <a:spcPct val="90000"/>
              </a:lnSpc>
              <a:spcBef>
                <a:spcPts val="250"/>
              </a:spcBef>
              <a:spcAft>
                <a:spcPts val="250"/>
              </a:spcAft>
              <a:buSzPts val="900"/>
              <a:buNone/>
              <a:defRPr sz="900"/>
            </a:lvl9pPr>
          </a:lstStyle>
          <a:p/>
        </p:txBody>
      </p:sp>
      <p:sp>
        <p:nvSpPr>
          <p:cNvPr id="62" name="Google Shape;62;p30"/>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0"/>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0"/>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31"/>
          <p:cNvSpPr txBox="1"/>
          <p:nvPr>
            <p:ph type="title"/>
          </p:nvPr>
        </p:nvSpPr>
        <p:spPr>
          <a:xfrm>
            <a:off x="256032" y="1143000"/>
            <a:ext cx="2834640" cy="237744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3200"/>
              <a:buFont typeface="Corbel"/>
              <a:buNone/>
              <a:defRPr b="0"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31"/>
          <p:cNvSpPr/>
          <p:nvPr>
            <p:ph idx="2" type="pic"/>
          </p:nvPr>
        </p:nvSpPr>
        <p:spPr>
          <a:xfrm>
            <a:off x="3570644" y="767419"/>
            <a:ext cx="8115230" cy="5330952"/>
          </a:xfrm>
          <a:prstGeom prst="rect">
            <a:avLst/>
          </a:prstGeom>
          <a:solidFill>
            <a:srgbClr val="BFBFBF"/>
          </a:solidFill>
          <a:ln>
            <a:noFill/>
          </a:ln>
        </p:spPr>
      </p:sp>
      <p:sp>
        <p:nvSpPr>
          <p:cNvPr id="68" name="Google Shape;68;p31"/>
          <p:cNvSpPr txBox="1"/>
          <p:nvPr>
            <p:ph idx="1" type="body"/>
          </p:nvPr>
        </p:nvSpPr>
        <p:spPr>
          <a:xfrm>
            <a:off x="256032" y="3493008"/>
            <a:ext cx="2834640" cy="2322576"/>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200"/>
              </a:spcBef>
              <a:spcAft>
                <a:spcPts val="0"/>
              </a:spcAft>
              <a:buSzPts val="1400"/>
              <a:buNone/>
              <a:defRPr sz="1400">
                <a:solidFill>
                  <a:srgbClr val="FFFFFF"/>
                </a:solidFill>
              </a:defRPr>
            </a:lvl1pPr>
            <a:lvl2pPr indent="-228600" lvl="1" marL="914400" algn="l">
              <a:lnSpc>
                <a:spcPct val="90000"/>
              </a:lnSpc>
              <a:spcBef>
                <a:spcPts val="250"/>
              </a:spcBef>
              <a:spcAft>
                <a:spcPts val="0"/>
              </a:spcAft>
              <a:buSzPts val="1200"/>
              <a:buNone/>
              <a:defRPr sz="1200"/>
            </a:lvl2pPr>
            <a:lvl3pPr indent="-228600" lvl="2" marL="1371600" algn="l">
              <a:lnSpc>
                <a:spcPct val="90000"/>
              </a:lnSpc>
              <a:spcBef>
                <a:spcPts val="250"/>
              </a:spcBef>
              <a:spcAft>
                <a:spcPts val="0"/>
              </a:spcAft>
              <a:buSzPts val="1000"/>
              <a:buNone/>
              <a:defRPr sz="1000"/>
            </a:lvl3pPr>
            <a:lvl4pPr indent="-228600" lvl="3" marL="1828800" algn="l">
              <a:lnSpc>
                <a:spcPct val="90000"/>
              </a:lnSpc>
              <a:spcBef>
                <a:spcPts val="250"/>
              </a:spcBef>
              <a:spcAft>
                <a:spcPts val="0"/>
              </a:spcAft>
              <a:buSzPts val="900"/>
              <a:buNone/>
              <a:defRPr sz="900"/>
            </a:lvl4pPr>
            <a:lvl5pPr indent="-228600" lvl="4" marL="2286000" algn="l">
              <a:lnSpc>
                <a:spcPct val="90000"/>
              </a:lnSpc>
              <a:spcBef>
                <a:spcPts val="250"/>
              </a:spcBef>
              <a:spcAft>
                <a:spcPts val="0"/>
              </a:spcAft>
              <a:buSzPts val="900"/>
              <a:buNone/>
              <a:defRPr sz="900"/>
            </a:lvl5pPr>
            <a:lvl6pPr indent="-228600" lvl="5" marL="2743200" algn="l">
              <a:lnSpc>
                <a:spcPct val="90000"/>
              </a:lnSpc>
              <a:spcBef>
                <a:spcPts val="250"/>
              </a:spcBef>
              <a:spcAft>
                <a:spcPts val="0"/>
              </a:spcAft>
              <a:buSzPts val="900"/>
              <a:buNone/>
              <a:defRPr sz="900"/>
            </a:lvl6pPr>
            <a:lvl7pPr indent="-228600" lvl="6" marL="3200400" algn="l">
              <a:lnSpc>
                <a:spcPct val="90000"/>
              </a:lnSpc>
              <a:spcBef>
                <a:spcPts val="250"/>
              </a:spcBef>
              <a:spcAft>
                <a:spcPts val="0"/>
              </a:spcAft>
              <a:buSzPts val="900"/>
              <a:buNone/>
              <a:defRPr sz="900"/>
            </a:lvl7pPr>
            <a:lvl8pPr indent="-228600" lvl="7" marL="3657600" algn="l">
              <a:lnSpc>
                <a:spcPct val="90000"/>
              </a:lnSpc>
              <a:spcBef>
                <a:spcPts val="250"/>
              </a:spcBef>
              <a:spcAft>
                <a:spcPts val="0"/>
              </a:spcAft>
              <a:buSzPts val="900"/>
              <a:buNone/>
              <a:defRPr sz="900"/>
            </a:lvl8pPr>
            <a:lvl9pPr indent="-228600" lvl="8" marL="4114800" algn="l">
              <a:lnSpc>
                <a:spcPct val="90000"/>
              </a:lnSpc>
              <a:spcBef>
                <a:spcPts val="250"/>
              </a:spcBef>
              <a:spcAft>
                <a:spcPts val="250"/>
              </a:spcAft>
              <a:buSzPts val="900"/>
              <a:buNone/>
              <a:defRPr sz="900"/>
            </a:lvl9pPr>
          </a:lstStyle>
          <a:p/>
        </p:txBody>
      </p:sp>
      <p:sp>
        <p:nvSpPr>
          <p:cNvPr id="69" name="Google Shape;69;p31"/>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1"/>
          <p:cNvSpPr txBox="1"/>
          <p:nvPr>
            <p:ph idx="11" type="ftr"/>
          </p:nvPr>
        </p:nvSpPr>
        <p:spPr>
          <a:xfrm>
            <a:off x="3499101"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1"/>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32"/>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32"/>
          <p:cNvSpPr txBox="1"/>
          <p:nvPr>
            <p:ph idx="1" type="body"/>
          </p:nvPr>
        </p:nvSpPr>
        <p:spPr>
          <a:xfrm rot="5400000">
            <a:off x="4966548" y="-233172"/>
            <a:ext cx="5120640" cy="7315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75" name="Google Shape;75;p32"/>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32"/>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32"/>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33"/>
          <p:cNvSpPr txBox="1"/>
          <p:nvPr>
            <p:ph type="title"/>
          </p:nvPr>
        </p:nvSpPr>
        <p:spPr>
          <a:xfrm rot="5400000">
            <a:off x="-685800" y="2057400"/>
            <a:ext cx="4953000" cy="28194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33"/>
          <p:cNvSpPr txBox="1"/>
          <p:nvPr>
            <p:ph idx="1" type="body"/>
          </p:nvPr>
        </p:nvSpPr>
        <p:spPr>
          <a:xfrm rot="5400000">
            <a:off x="4965192" y="-228600"/>
            <a:ext cx="5120640" cy="7315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81" name="Google Shape;81;p33"/>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33"/>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33"/>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2"/>
          <p:cNvSpPr/>
          <p:nvPr/>
        </p:nvSpPr>
        <p:spPr>
          <a:xfrm>
            <a:off x="1" y="758952"/>
            <a:ext cx="3443590" cy="5330952"/>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 name="Google Shape;7;p22"/>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FFFFFF"/>
              </a:buClr>
              <a:buSzPts val="3600"/>
              <a:buFont typeface="Corbel"/>
              <a:buNone/>
              <a:defRPr b="0" i="0" sz="3600" u="none" cap="none" strike="noStrike">
                <a:solidFill>
                  <a:srgbClr val="FFFFFF"/>
                </a:solidFill>
                <a:latin typeface="Corbel"/>
                <a:ea typeface="Corbel"/>
                <a:cs typeface="Corbel"/>
                <a:sym typeface="Corbe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 name="Google Shape;8;p22"/>
          <p:cNvSpPr/>
          <p:nvPr/>
        </p:nvSpPr>
        <p:spPr>
          <a:xfrm>
            <a:off x="11815864" y="758952"/>
            <a:ext cx="384048" cy="5330952"/>
          </a:xfrm>
          <a:prstGeom prst="rect">
            <a:avLst/>
          </a:prstGeom>
          <a:solidFill>
            <a:srgbClr val="C8C8C8">
              <a:alpha val="49804"/>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 name="Google Shape;9;p22"/>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lvl1pPr indent="-355600" lvl="0" marL="457200" marR="0" rtl="0" algn="l">
              <a:lnSpc>
                <a:spcPct val="90000"/>
              </a:lnSpc>
              <a:spcBef>
                <a:spcPts val="1200"/>
              </a:spcBef>
              <a:spcAft>
                <a:spcPts val="0"/>
              </a:spcAft>
              <a:buClr>
                <a:schemeClr val="accent1"/>
              </a:buClr>
              <a:buSzPts val="2000"/>
              <a:buFont typeface="Noto Sans Symbols"/>
              <a:buChar char="●"/>
              <a:defRPr b="0" i="0" sz="2000" u="none" cap="none" strike="noStrike">
                <a:solidFill>
                  <a:srgbClr val="595959"/>
                </a:solidFill>
                <a:latin typeface="Corbel"/>
                <a:ea typeface="Corbel"/>
                <a:cs typeface="Corbel"/>
                <a:sym typeface="Corbel"/>
              </a:defRPr>
            </a:lvl1pPr>
            <a:lvl2pPr indent="-342900" lvl="1" marL="914400" marR="0" rtl="0" algn="l">
              <a:lnSpc>
                <a:spcPct val="90000"/>
              </a:lnSpc>
              <a:spcBef>
                <a:spcPts val="250"/>
              </a:spcBef>
              <a:spcAft>
                <a:spcPts val="0"/>
              </a:spcAft>
              <a:buClr>
                <a:schemeClr val="accent1"/>
              </a:buClr>
              <a:buSzPts val="1800"/>
              <a:buFont typeface="Noto Sans Symbols"/>
              <a:buChar char="●"/>
              <a:defRPr b="0" i="0" sz="1800" u="none" cap="none" strike="noStrike">
                <a:solidFill>
                  <a:srgbClr val="595959"/>
                </a:solidFill>
                <a:latin typeface="Corbel"/>
                <a:ea typeface="Corbel"/>
                <a:cs typeface="Corbel"/>
                <a:sym typeface="Corbel"/>
              </a:defRPr>
            </a:lvl2pPr>
            <a:lvl3pPr indent="-330200" lvl="2" marL="1371600" marR="0" rtl="0" algn="l">
              <a:lnSpc>
                <a:spcPct val="90000"/>
              </a:lnSpc>
              <a:spcBef>
                <a:spcPts val="250"/>
              </a:spcBef>
              <a:spcAft>
                <a:spcPts val="0"/>
              </a:spcAft>
              <a:buClr>
                <a:schemeClr val="accent1"/>
              </a:buClr>
              <a:buSzPts val="1600"/>
              <a:buFont typeface="Noto Sans Symbols"/>
              <a:buChar char="●"/>
              <a:defRPr b="0" i="0" sz="1600" u="none" cap="none" strike="noStrike">
                <a:solidFill>
                  <a:srgbClr val="595959"/>
                </a:solidFill>
                <a:latin typeface="Corbel"/>
                <a:ea typeface="Corbel"/>
                <a:cs typeface="Corbel"/>
                <a:sym typeface="Corbel"/>
              </a:defRPr>
            </a:lvl3pPr>
            <a:lvl4pPr indent="-317500" lvl="3" marL="18288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4pPr>
            <a:lvl5pPr indent="-317500" lvl="4" marL="22860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5pPr>
            <a:lvl6pPr indent="-317500" lvl="5" marL="27432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6pPr>
            <a:lvl7pPr indent="-317500" lvl="6" marL="32004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7pPr>
            <a:lvl8pPr indent="-317500" lvl="7" marL="36576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8pPr>
            <a:lvl9pPr indent="-317500" lvl="8" marL="4114800" marR="0" rtl="0" algn="l">
              <a:lnSpc>
                <a:spcPct val="90000"/>
              </a:lnSpc>
              <a:spcBef>
                <a:spcPts val="250"/>
              </a:spcBef>
              <a:spcAft>
                <a:spcPts val="25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9pPr>
          </a:lstStyle>
          <a:p/>
        </p:txBody>
      </p:sp>
      <p:sp>
        <p:nvSpPr>
          <p:cNvPr id="10" name="Google Shape;10;p22"/>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rgbClr val="7F7F7F"/>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2pPr>
            <a:lvl3pPr lvl="2"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3pPr>
            <a:lvl4pPr lvl="3"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4pPr>
            <a:lvl5pPr lvl="4"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5pPr>
            <a:lvl6pPr lvl="5"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6pPr>
            <a:lvl7pPr lvl="6"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7pPr>
            <a:lvl8pPr lvl="7"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8pPr>
            <a:lvl9pPr lvl="8"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9pPr>
          </a:lstStyle>
          <a:p/>
        </p:txBody>
      </p:sp>
      <p:sp>
        <p:nvSpPr>
          <p:cNvPr id="11" name="Google Shape;11;p22"/>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rgbClr val="7F7F7F"/>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2pPr>
            <a:lvl3pPr lvl="2"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3pPr>
            <a:lvl4pPr lvl="3"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4pPr>
            <a:lvl5pPr lvl="4"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5pPr>
            <a:lvl6pPr lvl="5"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6pPr>
            <a:lvl7pPr lvl="6"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7pPr>
            <a:lvl8pPr lvl="7"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8pPr>
            <a:lvl9pPr lvl="8"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9pPr>
          </a:lstStyle>
          <a:p/>
        </p:txBody>
      </p:sp>
      <p:sp>
        <p:nvSpPr>
          <p:cNvPr id="12" name="Google Shape;12;p22"/>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1" i="0" sz="1200" u="none" cap="none" strike="noStrike">
                <a:solidFill>
                  <a:schemeClr val="accent1"/>
                </a:solidFill>
                <a:latin typeface="Corbel"/>
                <a:ea typeface="Corbel"/>
                <a:cs typeface="Corbel"/>
                <a:sym typeface="Corbel"/>
              </a:defRPr>
            </a:lvl1pPr>
            <a:lvl2pPr indent="0" lvl="1" marL="0" marR="0" rtl="0" algn="r">
              <a:spcBef>
                <a:spcPts val="0"/>
              </a:spcBef>
              <a:buNone/>
              <a:defRPr b="1" i="0" sz="1200" u="none" cap="none" strike="noStrike">
                <a:solidFill>
                  <a:schemeClr val="accent1"/>
                </a:solidFill>
                <a:latin typeface="Corbel"/>
                <a:ea typeface="Corbel"/>
                <a:cs typeface="Corbel"/>
                <a:sym typeface="Corbel"/>
              </a:defRPr>
            </a:lvl2pPr>
            <a:lvl3pPr indent="0" lvl="2" marL="0" marR="0" rtl="0" algn="r">
              <a:spcBef>
                <a:spcPts val="0"/>
              </a:spcBef>
              <a:buNone/>
              <a:defRPr b="1" i="0" sz="1200" u="none" cap="none" strike="noStrike">
                <a:solidFill>
                  <a:schemeClr val="accent1"/>
                </a:solidFill>
                <a:latin typeface="Corbel"/>
                <a:ea typeface="Corbel"/>
                <a:cs typeface="Corbel"/>
                <a:sym typeface="Corbel"/>
              </a:defRPr>
            </a:lvl3pPr>
            <a:lvl4pPr indent="0" lvl="3" marL="0" marR="0" rtl="0" algn="r">
              <a:spcBef>
                <a:spcPts val="0"/>
              </a:spcBef>
              <a:buNone/>
              <a:defRPr b="1" i="0" sz="1200" u="none" cap="none" strike="noStrike">
                <a:solidFill>
                  <a:schemeClr val="accent1"/>
                </a:solidFill>
                <a:latin typeface="Corbel"/>
                <a:ea typeface="Corbel"/>
                <a:cs typeface="Corbel"/>
                <a:sym typeface="Corbel"/>
              </a:defRPr>
            </a:lvl4pPr>
            <a:lvl5pPr indent="0" lvl="4" marL="0" marR="0" rtl="0" algn="r">
              <a:spcBef>
                <a:spcPts val="0"/>
              </a:spcBef>
              <a:buNone/>
              <a:defRPr b="1" i="0" sz="1200" u="none" cap="none" strike="noStrike">
                <a:solidFill>
                  <a:schemeClr val="accent1"/>
                </a:solidFill>
                <a:latin typeface="Corbel"/>
                <a:ea typeface="Corbel"/>
                <a:cs typeface="Corbel"/>
                <a:sym typeface="Corbel"/>
              </a:defRPr>
            </a:lvl5pPr>
            <a:lvl6pPr indent="0" lvl="5" marL="0" marR="0" rtl="0" algn="r">
              <a:spcBef>
                <a:spcPts val="0"/>
              </a:spcBef>
              <a:buNone/>
              <a:defRPr b="1" i="0" sz="1200" u="none" cap="none" strike="noStrike">
                <a:solidFill>
                  <a:schemeClr val="accent1"/>
                </a:solidFill>
                <a:latin typeface="Corbel"/>
                <a:ea typeface="Corbel"/>
                <a:cs typeface="Corbel"/>
                <a:sym typeface="Corbel"/>
              </a:defRPr>
            </a:lvl6pPr>
            <a:lvl7pPr indent="0" lvl="6" marL="0" marR="0" rtl="0" algn="r">
              <a:spcBef>
                <a:spcPts val="0"/>
              </a:spcBef>
              <a:buNone/>
              <a:defRPr b="1" i="0" sz="1200" u="none" cap="none" strike="noStrike">
                <a:solidFill>
                  <a:schemeClr val="accent1"/>
                </a:solidFill>
                <a:latin typeface="Corbel"/>
                <a:ea typeface="Corbel"/>
                <a:cs typeface="Corbel"/>
                <a:sym typeface="Corbel"/>
              </a:defRPr>
            </a:lvl7pPr>
            <a:lvl8pPr indent="0" lvl="7" marL="0" marR="0" rtl="0" algn="r">
              <a:spcBef>
                <a:spcPts val="0"/>
              </a:spcBef>
              <a:buNone/>
              <a:defRPr b="1" i="0" sz="1200" u="none" cap="none" strike="noStrike">
                <a:solidFill>
                  <a:schemeClr val="accent1"/>
                </a:solidFill>
                <a:latin typeface="Corbel"/>
                <a:ea typeface="Corbel"/>
                <a:cs typeface="Corbel"/>
                <a:sym typeface="Corbel"/>
              </a:defRPr>
            </a:lvl8pPr>
            <a:lvl9pPr indent="0" lvl="8" marL="0" marR="0" rtl="0" algn="r">
              <a:spcBef>
                <a:spcPts val="0"/>
              </a:spcBef>
              <a:buNone/>
              <a:defRPr b="1" i="0" sz="1200" u="none" cap="none" strike="noStrike">
                <a:solidFill>
                  <a:schemeClr val="accent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3.png"/><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6.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png"/><Relationship Id="rId4" Type="http://schemas.openxmlformats.org/officeDocument/2006/relationships/image" Target="../media/image6.png"/><Relationship Id="rId5" Type="http://schemas.openxmlformats.org/officeDocument/2006/relationships/image" Target="../media/image10.png"/><Relationship Id="rId6" Type="http://schemas.openxmlformats.org/officeDocument/2006/relationships/image" Target="../media/image3.png"/><Relationship Id="rId7" Type="http://schemas.openxmlformats.org/officeDocument/2006/relationships/image" Target="../media/image12.png"/><Relationship Id="rId8"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8.png"/><Relationship Id="rId4" Type="http://schemas.openxmlformats.org/officeDocument/2006/relationships/image" Target="../media/image1.png"/><Relationship Id="rId5"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hyperlink" Target="http://gov.uk"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ph type="ctrTitle"/>
          </p:nvPr>
        </p:nvSpPr>
        <p:spPr>
          <a:xfrm>
            <a:off x="1069848" y="1298448"/>
            <a:ext cx="7315200" cy="3255264"/>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FFFF"/>
              </a:buClr>
              <a:buSzPts val="5900"/>
              <a:buFont typeface="Corbel"/>
              <a:buNone/>
            </a:pPr>
            <a:r>
              <a:rPr lang="en-GB"/>
              <a:t>Year  1 Information Evening</a:t>
            </a:r>
            <a:endParaRPr/>
          </a:p>
        </p:txBody>
      </p:sp>
      <p:sp>
        <p:nvSpPr>
          <p:cNvPr id="89" name="Google Shape;89;p1"/>
          <p:cNvSpPr txBox="1"/>
          <p:nvPr>
            <p:ph idx="1" type="subTitle"/>
          </p:nvPr>
        </p:nvSpPr>
        <p:spPr>
          <a:xfrm>
            <a:off x="1100015" y="4670246"/>
            <a:ext cx="7315200" cy="9144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4000"/>
              <a:buNone/>
            </a:pPr>
            <a:r>
              <a:rPr b="1" lang="en-GB" sz="4000"/>
              <a:t>September 2026</a:t>
            </a:r>
            <a:endParaRPr/>
          </a:p>
        </p:txBody>
      </p:sp>
      <p:pic>
        <p:nvPicPr>
          <p:cNvPr id="90" name="Google Shape;90;p1"/>
          <p:cNvPicPr preferRelativeResize="0"/>
          <p:nvPr/>
        </p:nvPicPr>
        <p:blipFill rotWithShape="1">
          <a:blip r:embed="rId3">
            <a:alphaModFix/>
          </a:blip>
          <a:srcRect b="70797" l="0" r="84052" t="7220"/>
          <a:stretch/>
        </p:blipFill>
        <p:spPr>
          <a:xfrm>
            <a:off x="9412015" y="882869"/>
            <a:ext cx="2601310" cy="2689194"/>
          </a:xfrm>
          <a:prstGeom prst="rect">
            <a:avLst/>
          </a:prstGeom>
          <a:noFill/>
          <a:ln>
            <a:noFill/>
          </a:ln>
        </p:spPr>
      </p:pic>
      <p:sp>
        <p:nvSpPr>
          <p:cNvPr id="91" name="Google Shape;91;p1"/>
          <p:cNvSpPr txBox="1"/>
          <p:nvPr/>
        </p:nvSpPr>
        <p:spPr>
          <a:xfrm>
            <a:off x="9412015" y="3815255"/>
            <a:ext cx="2601310" cy="138499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Corbel"/>
              <a:buNone/>
            </a:pPr>
            <a:r>
              <a:rPr b="0" i="0" lang="en-GB" sz="2800" u="none" cap="none" strike="noStrike">
                <a:solidFill>
                  <a:srgbClr val="000000"/>
                </a:solidFill>
                <a:latin typeface="Corbel"/>
                <a:ea typeface="Corbel"/>
                <a:cs typeface="Corbel"/>
                <a:sym typeface="Corbel"/>
              </a:rPr>
              <a:t>Learning Together in God’s Love</a:t>
            </a:r>
            <a:endParaRPr/>
          </a:p>
        </p:txBody>
      </p:sp>
      <p:pic>
        <p:nvPicPr>
          <p:cNvPr id="92" name="Google Shape;92;p1"/>
          <p:cNvPicPr preferRelativeResize="0"/>
          <p:nvPr/>
        </p:nvPicPr>
        <p:blipFill rotWithShape="1">
          <a:blip r:embed="rId4">
            <a:alphaModFix/>
          </a:blip>
          <a:srcRect b="0" l="0" r="0" t="0"/>
          <a:stretch/>
        </p:blipFill>
        <p:spPr>
          <a:xfrm>
            <a:off x="6893859" y="3904424"/>
            <a:ext cx="2223246" cy="2180409"/>
          </a:xfrm>
          <a:prstGeom prst="rect">
            <a:avLst/>
          </a:prstGeom>
          <a:noFill/>
          <a:ln>
            <a:noFill/>
          </a:ln>
        </p:spPr>
      </p:pic>
      <p:sp>
        <p:nvSpPr>
          <p:cNvPr id="93" name="Google Shape;93;p1"/>
          <p:cNvSpPr txBox="1"/>
          <p:nvPr/>
        </p:nvSpPr>
        <p:spPr>
          <a:xfrm>
            <a:off x="6947647" y="2981094"/>
            <a:ext cx="2115670" cy="92333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Corbel"/>
              <a:buNone/>
            </a:pPr>
            <a:r>
              <a:rPr b="0" i="0" lang="en-GB" sz="1800" u="none" cap="none" strike="noStrike">
                <a:solidFill>
                  <a:srgbClr val="000000"/>
                </a:solidFill>
                <a:latin typeface="Corbel"/>
                <a:ea typeface="Corbel"/>
                <a:cs typeface="Corbel"/>
                <a:sym typeface="Corbel"/>
              </a:rPr>
              <a:t>Scan the QR code </a:t>
            </a:r>
            <a:endParaRPr/>
          </a:p>
          <a:p>
            <a:pPr indent="0" lvl="0" marL="0" marR="0" rtl="0" algn="ctr">
              <a:lnSpc>
                <a:spcPct val="100000"/>
              </a:lnSpc>
              <a:spcBef>
                <a:spcPts val="0"/>
              </a:spcBef>
              <a:spcAft>
                <a:spcPts val="0"/>
              </a:spcAft>
              <a:buClr>
                <a:srgbClr val="000000"/>
              </a:buClr>
              <a:buSzPts val="1800"/>
              <a:buFont typeface="Corbel"/>
              <a:buNone/>
            </a:pPr>
            <a:r>
              <a:rPr b="0" i="0" lang="en-GB" sz="1800" u="none" cap="none" strike="noStrike">
                <a:solidFill>
                  <a:srgbClr val="000000"/>
                </a:solidFill>
                <a:latin typeface="Corbel"/>
                <a:ea typeface="Corbel"/>
                <a:cs typeface="Corbel"/>
                <a:sym typeface="Corbel"/>
              </a:rPr>
              <a:t>for St Agatha’s Instagram:</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g3fa6f1edd49_0_1"/>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5400"/>
              <a:buFont typeface="Corbel"/>
              <a:buNone/>
            </a:pPr>
            <a:r>
              <a:rPr lang="en-GB" sz="5400"/>
              <a:t>Welcome to Year 1</a:t>
            </a:r>
            <a:endParaRPr/>
          </a:p>
        </p:txBody>
      </p:sp>
      <p:sp>
        <p:nvSpPr>
          <p:cNvPr id="99" name="Google Shape;99;g3fa6f1edd49_0_1"/>
          <p:cNvSpPr txBox="1"/>
          <p:nvPr>
            <p:ph idx="1" type="body"/>
          </p:nvPr>
        </p:nvSpPr>
        <p:spPr>
          <a:xfrm>
            <a:off x="3869268" y="864108"/>
            <a:ext cx="7315200" cy="51207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3200"/>
              <a:buNone/>
            </a:pPr>
            <a:r>
              <a:rPr b="1" lang="en-GB" sz="3200" u="sng">
                <a:latin typeface="Calibri"/>
                <a:ea typeface="Calibri"/>
                <a:cs typeface="Calibri"/>
                <a:sym typeface="Calibri"/>
              </a:rPr>
              <a:t>Hummingbirds </a:t>
            </a:r>
            <a:r>
              <a:rPr b="1" lang="en-GB" sz="3200" u="sng">
                <a:latin typeface="Calibri"/>
                <a:ea typeface="Calibri"/>
                <a:cs typeface="Calibri"/>
                <a:sym typeface="Calibri"/>
              </a:rPr>
              <a:t>Class</a:t>
            </a:r>
            <a:r>
              <a:rPr b="1" lang="en-GB" sz="3200">
                <a:latin typeface="Calibri"/>
                <a:ea typeface="Calibri"/>
                <a:cs typeface="Calibri"/>
                <a:sym typeface="Calibri"/>
              </a:rPr>
              <a:t>	      				        </a:t>
            </a:r>
            <a:endParaRPr/>
          </a:p>
          <a:p>
            <a:pPr indent="0" lvl="0" marL="0" rtl="0" algn="l">
              <a:lnSpc>
                <a:spcPct val="90000"/>
              </a:lnSpc>
              <a:spcBef>
                <a:spcPts val="1200"/>
              </a:spcBef>
              <a:spcAft>
                <a:spcPts val="0"/>
              </a:spcAft>
              <a:buSzPts val="3200"/>
              <a:buNone/>
            </a:pPr>
            <a:r>
              <a:rPr lang="en-GB" sz="3200">
                <a:latin typeface="Calibri"/>
                <a:ea typeface="Calibri"/>
                <a:cs typeface="Calibri"/>
                <a:sym typeface="Calibri"/>
              </a:rPr>
              <a:t>Mrs Mitchell and Miss Morris</a:t>
            </a:r>
            <a:endParaRPr/>
          </a:p>
          <a:p>
            <a:pPr indent="0" lvl="0" marL="0" rtl="0" algn="l">
              <a:lnSpc>
                <a:spcPct val="90000"/>
              </a:lnSpc>
              <a:spcBef>
                <a:spcPts val="1200"/>
              </a:spcBef>
              <a:spcAft>
                <a:spcPts val="0"/>
              </a:spcAft>
              <a:buSzPts val="3200"/>
              <a:buNone/>
            </a:pPr>
            <a:r>
              <a:t/>
            </a:r>
            <a:endParaRPr sz="3200">
              <a:latin typeface="Calibri"/>
              <a:ea typeface="Calibri"/>
              <a:cs typeface="Calibri"/>
              <a:sym typeface="Calibri"/>
            </a:endParaRPr>
          </a:p>
          <a:p>
            <a:pPr indent="0" lvl="0" marL="0" rtl="0" algn="l">
              <a:lnSpc>
                <a:spcPct val="90000"/>
              </a:lnSpc>
              <a:spcBef>
                <a:spcPts val="1200"/>
              </a:spcBef>
              <a:spcAft>
                <a:spcPts val="0"/>
              </a:spcAft>
              <a:buSzPts val="3200"/>
              <a:buNone/>
            </a:pPr>
            <a:r>
              <a:rPr b="1" lang="en-GB" sz="3200" u="sng">
                <a:latin typeface="Calibri"/>
                <a:ea typeface="Calibri"/>
                <a:cs typeface="Calibri"/>
                <a:sym typeface="Calibri"/>
              </a:rPr>
              <a:t>Larks</a:t>
            </a:r>
            <a:r>
              <a:rPr b="1" lang="en-GB" sz="3200" u="sng">
                <a:latin typeface="Calibri"/>
                <a:ea typeface="Calibri"/>
                <a:cs typeface="Calibri"/>
                <a:sym typeface="Calibri"/>
              </a:rPr>
              <a:t> Class</a:t>
            </a:r>
            <a:endParaRPr/>
          </a:p>
          <a:p>
            <a:pPr indent="0" lvl="0" marL="0" rtl="0" algn="l">
              <a:lnSpc>
                <a:spcPct val="90000"/>
              </a:lnSpc>
              <a:spcBef>
                <a:spcPts val="1200"/>
              </a:spcBef>
              <a:spcAft>
                <a:spcPts val="0"/>
              </a:spcAft>
              <a:buSzPts val="3200"/>
              <a:buNone/>
            </a:pPr>
            <a:r>
              <a:rPr lang="en-GB" sz="3200">
                <a:latin typeface="Calibri"/>
                <a:ea typeface="Calibri"/>
                <a:cs typeface="Calibri"/>
                <a:sym typeface="Calibri"/>
              </a:rPr>
              <a:t>Miss Brown			</a:t>
            </a:r>
            <a:endParaRPr/>
          </a:p>
          <a:p>
            <a:pPr indent="0" lvl="0" marL="0" rtl="0" algn="l">
              <a:lnSpc>
                <a:spcPct val="90000"/>
              </a:lnSpc>
              <a:spcBef>
                <a:spcPts val="1200"/>
              </a:spcBef>
              <a:spcAft>
                <a:spcPts val="0"/>
              </a:spcAft>
              <a:buSzPts val="3200"/>
              <a:buNone/>
            </a:pPr>
            <a:r>
              <a:t/>
            </a:r>
            <a:endParaRPr b="1" sz="3200" u="sng">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2"/>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000"/>
              <a:buFont typeface="Corbel"/>
              <a:buNone/>
            </a:pPr>
            <a:br>
              <a:rPr lang="en-GB" sz="4000"/>
            </a:br>
            <a:r>
              <a:rPr lang="en-GB" sz="4000"/>
              <a:t>Curriculum</a:t>
            </a:r>
            <a:br>
              <a:rPr lang="en-GB" sz="4000"/>
            </a:br>
            <a:r>
              <a:rPr lang="en-GB" sz="4000"/>
              <a:t>Topics </a:t>
            </a:r>
            <a:endParaRPr/>
          </a:p>
        </p:txBody>
      </p:sp>
      <p:sp>
        <p:nvSpPr>
          <p:cNvPr id="105" name="Google Shape;105;p2"/>
          <p:cNvSpPr txBox="1"/>
          <p:nvPr>
            <p:ph idx="1" type="body"/>
          </p:nvPr>
        </p:nvSpPr>
        <p:spPr>
          <a:xfrm>
            <a:off x="4227976" y="864108"/>
            <a:ext cx="4917900" cy="5120700"/>
          </a:xfrm>
          <a:prstGeom prst="rect">
            <a:avLst/>
          </a:prstGeom>
          <a:noFill/>
          <a:ln>
            <a:noFill/>
          </a:ln>
        </p:spPr>
        <p:txBody>
          <a:bodyPr anchorCtr="0" anchor="ctr" bIns="45700" lIns="91425" spcFirstLastPara="1" rIns="91425" wrap="square" tIns="45700">
            <a:normAutofit lnSpcReduction="10000"/>
          </a:bodyPr>
          <a:lstStyle/>
          <a:p>
            <a:pPr indent="0" lvl="0" marL="0" rtl="0" algn="l">
              <a:lnSpc>
                <a:spcPct val="90000"/>
              </a:lnSpc>
              <a:spcBef>
                <a:spcPts val="0"/>
              </a:spcBef>
              <a:spcAft>
                <a:spcPts val="0"/>
              </a:spcAft>
              <a:buNone/>
            </a:pPr>
            <a:r>
              <a:rPr b="1" lang="en-GB" sz="2800"/>
              <a:t>Autumn </a:t>
            </a:r>
            <a:endParaRPr b="1" sz="2800"/>
          </a:p>
          <a:p>
            <a:pPr indent="-182880" lvl="0" marL="182880" rtl="0" algn="l">
              <a:lnSpc>
                <a:spcPct val="90000"/>
              </a:lnSpc>
              <a:spcBef>
                <a:spcPts val="0"/>
              </a:spcBef>
              <a:spcAft>
                <a:spcPts val="0"/>
              </a:spcAft>
              <a:buSzPts val="2800"/>
              <a:buChar char="●"/>
            </a:pPr>
            <a:r>
              <a:rPr lang="en-GB" sz="2800"/>
              <a:t>How am I making History?</a:t>
            </a:r>
            <a:endParaRPr sz="2800"/>
          </a:p>
          <a:p>
            <a:pPr indent="-182880" lvl="0" marL="182880" rtl="0" algn="l">
              <a:lnSpc>
                <a:spcPct val="90000"/>
              </a:lnSpc>
              <a:spcBef>
                <a:spcPts val="0"/>
              </a:spcBef>
              <a:spcAft>
                <a:spcPts val="0"/>
              </a:spcAft>
              <a:buSzPts val="2800"/>
              <a:buChar char="●"/>
            </a:pPr>
            <a:r>
              <a:rPr lang="en-GB" sz="2800"/>
              <a:t>Seasonal changes</a:t>
            </a:r>
            <a:br>
              <a:rPr lang="en-GB" sz="2800"/>
            </a:br>
            <a:r>
              <a:rPr lang="en-GB" sz="2800"/>
              <a:t> </a:t>
            </a:r>
            <a:endParaRPr/>
          </a:p>
          <a:p>
            <a:pPr indent="0" lvl="0" marL="0" rtl="0" algn="l">
              <a:lnSpc>
                <a:spcPct val="90000"/>
              </a:lnSpc>
              <a:spcBef>
                <a:spcPts val="1200"/>
              </a:spcBef>
              <a:spcAft>
                <a:spcPts val="0"/>
              </a:spcAft>
              <a:buNone/>
            </a:pPr>
            <a:r>
              <a:rPr b="1" lang="en-GB" sz="2800"/>
              <a:t>Spring </a:t>
            </a:r>
            <a:endParaRPr b="1" sz="2800"/>
          </a:p>
          <a:p>
            <a:pPr indent="-182880" lvl="0" marL="182880" rtl="0" algn="l">
              <a:lnSpc>
                <a:spcPct val="90000"/>
              </a:lnSpc>
              <a:spcBef>
                <a:spcPts val="1200"/>
              </a:spcBef>
              <a:spcAft>
                <a:spcPts val="0"/>
              </a:spcAft>
              <a:buSzPts val="2800"/>
              <a:buChar char="●"/>
            </a:pPr>
            <a:r>
              <a:rPr lang="en-GB" sz="2800"/>
              <a:t>Toys from now and the past </a:t>
            </a:r>
            <a:endParaRPr sz="2800"/>
          </a:p>
          <a:p>
            <a:pPr indent="-182880" lvl="0" marL="182880" rtl="0" algn="l">
              <a:lnSpc>
                <a:spcPct val="90000"/>
              </a:lnSpc>
              <a:spcBef>
                <a:spcPts val="1200"/>
              </a:spcBef>
              <a:spcAft>
                <a:spcPts val="0"/>
              </a:spcAft>
              <a:buSzPts val="2800"/>
              <a:buChar char="●"/>
            </a:pPr>
            <a:r>
              <a:rPr lang="en-GB" sz="2800"/>
              <a:t>The 5 senses  </a:t>
            </a:r>
            <a:endParaRPr/>
          </a:p>
          <a:p>
            <a:pPr indent="-5080" lvl="0" marL="182880" rtl="0" algn="l">
              <a:lnSpc>
                <a:spcPct val="90000"/>
              </a:lnSpc>
              <a:spcBef>
                <a:spcPts val="1200"/>
              </a:spcBef>
              <a:spcAft>
                <a:spcPts val="0"/>
              </a:spcAft>
              <a:buSzPts val="2800"/>
              <a:buNone/>
            </a:pPr>
            <a:r>
              <a:t/>
            </a:r>
            <a:endParaRPr sz="2800"/>
          </a:p>
          <a:p>
            <a:pPr indent="0" lvl="0" marL="0" rtl="0" algn="l">
              <a:lnSpc>
                <a:spcPct val="90000"/>
              </a:lnSpc>
              <a:spcBef>
                <a:spcPts val="1200"/>
              </a:spcBef>
              <a:spcAft>
                <a:spcPts val="0"/>
              </a:spcAft>
              <a:buNone/>
            </a:pPr>
            <a:r>
              <a:rPr b="1" lang="en-GB" sz="2800"/>
              <a:t>Summer </a:t>
            </a:r>
            <a:endParaRPr b="1" sz="2800"/>
          </a:p>
          <a:p>
            <a:pPr indent="-406400" lvl="0" marL="457200" rtl="0" algn="l">
              <a:lnSpc>
                <a:spcPct val="90000"/>
              </a:lnSpc>
              <a:spcBef>
                <a:spcPts val="1200"/>
              </a:spcBef>
              <a:spcAft>
                <a:spcPts val="0"/>
              </a:spcAft>
              <a:buSzPts val="2800"/>
              <a:buChar char="●"/>
            </a:pPr>
            <a:r>
              <a:rPr lang="en-GB" sz="2800"/>
              <a:t>Explorers </a:t>
            </a:r>
            <a:endParaRPr sz="2800"/>
          </a:p>
          <a:p>
            <a:pPr indent="-406400" lvl="0" marL="457200" rtl="0" algn="l">
              <a:lnSpc>
                <a:spcPct val="90000"/>
              </a:lnSpc>
              <a:spcBef>
                <a:spcPts val="0"/>
              </a:spcBef>
              <a:spcAft>
                <a:spcPts val="0"/>
              </a:spcAft>
              <a:buSzPts val="2800"/>
              <a:buChar char="●"/>
            </a:pPr>
            <a:r>
              <a:rPr lang="en-GB" sz="2800"/>
              <a:t>Our local area and Shanghai</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3"/>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Class Saints</a:t>
            </a:r>
            <a:endParaRPr sz="4800"/>
          </a:p>
        </p:txBody>
      </p:sp>
      <p:sp>
        <p:nvSpPr>
          <p:cNvPr id="111" name="Google Shape;111;p3"/>
          <p:cNvSpPr txBox="1"/>
          <p:nvPr>
            <p:ph idx="1" type="body"/>
          </p:nvPr>
        </p:nvSpPr>
        <p:spPr>
          <a:xfrm>
            <a:off x="3654045" y="939579"/>
            <a:ext cx="7245198" cy="496966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3200"/>
              <a:buNone/>
            </a:pPr>
            <a:r>
              <a:rPr lang="en-GB" sz="3200"/>
              <a:t>Hummingbirds- St Nicolas</a:t>
            </a:r>
            <a:endParaRPr sz="3200"/>
          </a:p>
          <a:p>
            <a:pPr indent="0" lvl="0" marL="0" rtl="0" algn="l">
              <a:lnSpc>
                <a:spcPct val="90000"/>
              </a:lnSpc>
              <a:spcBef>
                <a:spcPts val="0"/>
              </a:spcBef>
              <a:spcAft>
                <a:spcPts val="0"/>
              </a:spcAft>
              <a:buSzPts val="3200"/>
              <a:buNone/>
            </a:pPr>
            <a:r>
              <a:t/>
            </a:r>
            <a:endParaRPr sz="3200"/>
          </a:p>
          <a:p>
            <a:pPr indent="0" lvl="0" marL="0" rtl="0" algn="l">
              <a:lnSpc>
                <a:spcPct val="90000"/>
              </a:lnSpc>
              <a:spcBef>
                <a:spcPts val="0"/>
              </a:spcBef>
              <a:spcAft>
                <a:spcPts val="0"/>
              </a:spcAft>
              <a:buSzPts val="3200"/>
              <a:buNone/>
            </a:pPr>
            <a:r>
              <a:t/>
            </a:r>
            <a:endParaRPr sz="3200"/>
          </a:p>
          <a:p>
            <a:pPr indent="0" lvl="0" marL="0" rtl="0" algn="l">
              <a:lnSpc>
                <a:spcPct val="90000"/>
              </a:lnSpc>
              <a:spcBef>
                <a:spcPts val="0"/>
              </a:spcBef>
              <a:spcAft>
                <a:spcPts val="0"/>
              </a:spcAft>
              <a:buSzPts val="3200"/>
              <a:buNone/>
            </a:pPr>
            <a:r>
              <a:t/>
            </a:r>
            <a:endParaRPr sz="3200"/>
          </a:p>
          <a:p>
            <a:pPr indent="0" lvl="0" marL="0" rtl="0" algn="l">
              <a:lnSpc>
                <a:spcPct val="90000"/>
              </a:lnSpc>
              <a:spcBef>
                <a:spcPts val="0"/>
              </a:spcBef>
              <a:spcAft>
                <a:spcPts val="0"/>
              </a:spcAft>
              <a:buSzPts val="3200"/>
              <a:buNone/>
            </a:pPr>
            <a:r>
              <a:rPr lang="en-GB" sz="3200"/>
              <a:t>Larks- </a:t>
            </a:r>
            <a:r>
              <a:rPr lang="en-GB" sz="3200"/>
              <a:t>St. Teresa of Calcutta</a:t>
            </a:r>
            <a:endParaRPr sz="3200"/>
          </a:p>
          <a:p>
            <a:pPr indent="0" lvl="0" marL="0" rtl="0" algn="l">
              <a:lnSpc>
                <a:spcPct val="90000"/>
              </a:lnSpc>
              <a:spcBef>
                <a:spcPts val="1200"/>
              </a:spcBef>
              <a:spcAft>
                <a:spcPts val="0"/>
              </a:spcAft>
              <a:buSzPts val="3200"/>
              <a:buNone/>
            </a:pPr>
            <a:r>
              <a:t/>
            </a:r>
            <a:endParaRPr sz="3200"/>
          </a:p>
          <a:p>
            <a:pPr indent="0" lvl="0" marL="0" rtl="0" algn="l">
              <a:lnSpc>
                <a:spcPct val="90000"/>
              </a:lnSpc>
              <a:spcBef>
                <a:spcPts val="1200"/>
              </a:spcBef>
              <a:spcAft>
                <a:spcPts val="0"/>
              </a:spcAft>
              <a:buSzPts val="3200"/>
              <a:buNone/>
            </a:pPr>
            <a:r>
              <a:t/>
            </a:r>
            <a:endParaRPr sz="3200"/>
          </a:p>
        </p:txBody>
      </p:sp>
      <p:pic>
        <p:nvPicPr>
          <p:cNvPr id="112" name="Google Shape;112;p3"/>
          <p:cNvPicPr preferRelativeResize="0"/>
          <p:nvPr/>
        </p:nvPicPr>
        <p:blipFill>
          <a:blip r:embed="rId3">
            <a:alphaModFix/>
          </a:blip>
          <a:stretch>
            <a:fillRect/>
          </a:stretch>
        </p:blipFill>
        <p:spPr>
          <a:xfrm>
            <a:off x="8501074" y="3585800"/>
            <a:ext cx="3160400" cy="2258125"/>
          </a:xfrm>
          <a:prstGeom prst="rect">
            <a:avLst/>
          </a:prstGeom>
          <a:noFill/>
          <a:ln>
            <a:noFill/>
          </a:ln>
        </p:spPr>
      </p:pic>
      <p:pic>
        <p:nvPicPr>
          <p:cNvPr id="113" name="Google Shape;113;p3"/>
          <p:cNvPicPr preferRelativeResize="0"/>
          <p:nvPr/>
        </p:nvPicPr>
        <p:blipFill>
          <a:blip r:embed="rId4">
            <a:alphaModFix/>
          </a:blip>
          <a:stretch>
            <a:fillRect/>
          </a:stretch>
        </p:blipFill>
        <p:spPr>
          <a:xfrm>
            <a:off x="8204000" y="494300"/>
            <a:ext cx="3520026" cy="27210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g3fb5ebe94b5_0_0"/>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Behaviour</a:t>
            </a:r>
            <a:endParaRPr/>
          </a:p>
        </p:txBody>
      </p:sp>
      <p:sp>
        <p:nvSpPr>
          <p:cNvPr id="119" name="Google Shape;119;g3fb5ebe94b5_0_0"/>
          <p:cNvSpPr txBox="1"/>
          <p:nvPr/>
        </p:nvSpPr>
        <p:spPr>
          <a:xfrm>
            <a:off x="3685525" y="1123825"/>
            <a:ext cx="8210700" cy="4679400"/>
          </a:xfrm>
          <a:prstGeom prst="rect">
            <a:avLst/>
          </a:prstGeom>
          <a:noFill/>
          <a:ln>
            <a:noFill/>
          </a:ln>
        </p:spPr>
        <p:txBody>
          <a:bodyPr anchorCtr="0" anchor="t" bIns="91425" lIns="91425" spcFirstLastPara="1" rIns="91425" wrap="square" tIns="91425">
            <a:spAutoFit/>
          </a:bodyPr>
          <a:lstStyle/>
          <a:p>
            <a:pPr indent="0" lvl="0" marL="0" rtl="0" algn="l">
              <a:lnSpc>
                <a:spcPct val="90000"/>
              </a:lnSpc>
              <a:spcBef>
                <a:spcPts val="0"/>
              </a:spcBef>
              <a:spcAft>
                <a:spcPts val="0"/>
              </a:spcAft>
              <a:buNone/>
            </a:pPr>
            <a:r>
              <a:rPr lang="en-GB" sz="2000">
                <a:solidFill>
                  <a:schemeClr val="dk1"/>
                </a:solidFill>
                <a:latin typeface="Corbel"/>
                <a:ea typeface="Corbel"/>
                <a:cs typeface="Corbel"/>
                <a:sym typeface="Corbel"/>
              </a:rPr>
              <a:t>‘DO YOUR BEST, LOOK YOUR BEST and ACT YOUR BEST’</a:t>
            </a:r>
            <a:endParaRPr sz="2000">
              <a:solidFill>
                <a:schemeClr val="dk1"/>
              </a:solidFill>
              <a:latin typeface="Corbel"/>
              <a:ea typeface="Corbel"/>
              <a:cs typeface="Corbel"/>
              <a:sym typeface="Corbel"/>
            </a:endParaRPr>
          </a:p>
          <a:p>
            <a:pPr indent="0" lvl="0" marL="0" rtl="0" algn="l">
              <a:lnSpc>
                <a:spcPct val="90000"/>
              </a:lnSpc>
              <a:spcBef>
                <a:spcPts val="0"/>
              </a:spcBef>
              <a:spcAft>
                <a:spcPts val="0"/>
              </a:spcAft>
              <a:buNone/>
            </a:pPr>
            <a:r>
              <a:rPr lang="en-GB" sz="2000">
                <a:solidFill>
                  <a:schemeClr val="dk1"/>
                </a:solidFill>
                <a:latin typeface="Corbel"/>
                <a:ea typeface="Corbel"/>
                <a:cs typeface="Corbel"/>
                <a:sym typeface="Corbel"/>
              </a:rPr>
              <a:t>We support children in helping them to understand that all actions/choices have consequences, both positive and negative.  We encourage children to consider their choices and take responsibility for the consequences of these choices. We support children to reflect on the impact of unexpected behaviours on their own and others’ wellbeing. </a:t>
            </a:r>
            <a:endParaRPr sz="2000">
              <a:solidFill>
                <a:schemeClr val="dk1"/>
              </a:solidFill>
              <a:latin typeface="Corbel"/>
              <a:ea typeface="Corbel"/>
              <a:cs typeface="Corbel"/>
              <a:sym typeface="Corbel"/>
            </a:endParaRPr>
          </a:p>
          <a:p>
            <a:pPr indent="-55880" lvl="0" marL="182880" rtl="0" algn="l">
              <a:lnSpc>
                <a:spcPct val="90000"/>
              </a:lnSpc>
              <a:spcBef>
                <a:spcPts val="1200"/>
              </a:spcBef>
              <a:spcAft>
                <a:spcPts val="0"/>
              </a:spcAft>
              <a:buNone/>
            </a:pPr>
            <a:r>
              <a:t/>
            </a:r>
            <a:endParaRPr sz="2000">
              <a:solidFill>
                <a:schemeClr val="dk1"/>
              </a:solidFill>
              <a:latin typeface="Corbel"/>
              <a:ea typeface="Corbel"/>
              <a:cs typeface="Corbel"/>
              <a:sym typeface="Corbel"/>
            </a:endParaRPr>
          </a:p>
          <a:p>
            <a:pPr indent="0" lvl="0" marL="0" rtl="0" algn="l">
              <a:lnSpc>
                <a:spcPct val="90000"/>
              </a:lnSpc>
              <a:spcBef>
                <a:spcPts val="1200"/>
              </a:spcBef>
              <a:spcAft>
                <a:spcPts val="0"/>
              </a:spcAft>
              <a:buNone/>
            </a:pPr>
            <a:r>
              <a:rPr lang="en-GB" sz="2000">
                <a:solidFill>
                  <a:schemeClr val="dk1"/>
                </a:solidFill>
                <a:latin typeface="Corbel"/>
                <a:ea typeface="Corbel"/>
                <a:cs typeface="Corbel"/>
                <a:sym typeface="Corbel"/>
              </a:rPr>
              <a:t>We encourage children to focus their attention, to be ‘active listeners’ and to develop the capacity to make ‘good choices’ through noticing and praising positive behaviours.</a:t>
            </a:r>
            <a:endParaRPr sz="2000">
              <a:solidFill>
                <a:srgbClr val="595959"/>
              </a:solidFill>
              <a:latin typeface="Corbel"/>
              <a:ea typeface="Corbel"/>
              <a:cs typeface="Corbel"/>
              <a:sym typeface="Corbel"/>
            </a:endParaRPr>
          </a:p>
          <a:p>
            <a:pPr indent="0" lvl="0" marL="0" rtl="0" algn="l">
              <a:lnSpc>
                <a:spcPct val="90000"/>
              </a:lnSpc>
              <a:spcBef>
                <a:spcPts val="1200"/>
              </a:spcBef>
              <a:spcAft>
                <a:spcPts val="0"/>
              </a:spcAft>
              <a:buNone/>
            </a:pPr>
            <a:r>
              <a:t/>
            </a:r>
            <a:endParaRPr sz="2000">
              <a:solidFill>
                <a:schemeClr val="dk1"/>
              </a:solidFill>
              <a:latin typeface="Corbel"/>
              <a:ea typeface="Corbel"/>
              <a:cs typeface="Corbel"/>
              <a:sym typeface="Corbel"/>
            </a:endParaRPr>
          </a:p>
          <a:p>
            <a:pPr indent="0" lvl="0" marL="0" rtl="0" algn="l">
              <a:lnSpc>
                <a:spcPct val="90000"/>
              </a:lnSpc>
              <a:spcBef>
                <a:spcPts val="1200"/>
              </a:spcBef>
              <a:spcAft>
                <a:spcPts val="0"/>
              </a:spcAft>
              <a:buNone/>
            </a:pPr>
            <a:r>
              <a:rPr lang="en-GB" sz="2000">
                <a:solidFill>
                  <a:schemeClr val="dk1"/>
                </a:solidFill>
                <a:latin typeface="Corbel"/>
                <a:ea typeface="Corbel"/>
                <a:cs typeface="Corbel"/>
                <a:sym typeface="Corbel"/>
              </a:rPr>
              <a:t>In order to be able to challenge themselves and carry out tasks independently, children must be able to regulate their behaviour in the classroom.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5"/>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Behaviour</a:t>
            </a:r>
            <a:endParaRPr/>
          </a:p>
        </p:txBody>
      </p:sp>
      <p:pic>
        <p:nvPicPr>
          <p:cNvPr id="125" name="Google Shape;125;p5"/>
          <p:cNvPicPr preferRelativeResize="0"/>
          <p:nvPr>
            <p:ph idx="1" type="body"/>
          </p:nvPr>
        </p:nvPicPr>
        <p:blipFill rotWithShape="1">
          <a:blip r:embed="rId3">
            <a:alphaModFix/>
          </a:blip>
          <a:srcRect b="0" l="0" r="0" t="0"/>
          <a:stretch/>
        </p:blipFill>
        <p:spPr>
          <a:xfrm>
            <a:off x="3533707" y="531180"/>
            <a:ext cx="8204405" cy="5795639"/>
          </a:xfrm>
          <a:prstGeom prst="rect">
            <a:avLst/>
          </a:prstGeom>
          <a:noFill/>
          <a:ln>
            <a:noFill/>
          </a:ln>
        </p:spPr>
      </p:pic>
      <p:sp>
        <p:nvSpPr>
          <p:cNvPr id="126" name="Google Shape;126;p5"/>
          <p:cNvSpPr/>
          <p:nvPr/>
        </p:nvSpPr>
        <p:spPr>
          <a:xfrm>
            <a:off x="252919" y="243365"/>
            <a:ext cx="1185294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1800" u="none" cap="none" strike="noStrike">
                <a:solidFill>
                  <a:schemeClr val="dk1"/>
                </a:solidFill>
                <a:latin typeface="Corbel"/>
                <a:ea typeface="Corbel"/>
                <a:cs typeface="Corbel"/>
                <a:sym typeface="Corbel"/>
              </a:rPr>
              <a:t>We prioritise the explicit teaching of expected and unexpected behaviours and relate this back to our RESPECT code.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6"/>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orbel"/>
              <a:buNone/>
            </a:pPr>
            <a:r>
              <a:rPr lang="en-GB" sz="4400"/>
              <a:t>Learning to Learn…</a:t>
            </a:r>
            <a:endParaRPr/>
          </a:p>
        </p:txBody>
      </p:sp>
      <p:pic>
        <p:nvPicPr>
          <p:cNvPr id="132" name="Google Shape;132;p6"/>
          <p:cNvPicPr preferRelativeResize="0"/>
          <p:nvPr>
            <p:ph idx="1" type="body"/>
          </p:nvPr>
        </p:nvPicPr>
        <p:blipFill rotWithShape="1">
          <a:blip r:embed="rId3">
            <a:alphaModFix/>
          </a:blip>
          <a:srcRect b="0" l="0" r="0" t="0"/>
          <a:stretch/>
        </p:blipFill>
        <p:spPr>
          <a:xfrm>
            <a:off x="3654153" y="295819"/>
            <a:ext cx="2466975" cy="3095625"/>
          </a:xfrm>
          <a:prstGeom prst="rect">
            <a:avLst/>
          </a:prstGeom>
          <a:noFill/>
          <a:ln>
            <a:noFill/>
          </a:ln>
        </p:spPr>
      </p:pic>
      <p:pic>
        <p:nvPicPr>
          <p:cNvPr id="133" name="Google Shape;133;p6"/>
          <p:cNvPicPr preferRelativeResize="0"/>
          <p:nvPr/>
        </p:nvPicPr>
        <p:blipFill rotWithShape="1">
          <a:blip r:embed="rId4">
            <a:alphaModFix/>
          </a:blip>
          <a:srcRect b="0" l="0" r="0" t="0"/>
          <a:stretch/>
        </p:blipFill>
        <p:spPr>
          <a:xfrm>
            <a:off x="6307727" y="326708"/>
            <a:ext cx="2476500" cy="3095625"/>
          </a:xfrm>
          <a:prstGeom prst="rect">
            <a:avLst/>
          </a:prstGeom>
          <a:noFill/>
          <a:ln>
            <a:noFill/>
          </a:ln>
        </p:spPr>
      </p:pic>
      <p:pic>
        <p:nvPicPr>
          <p:cNvPr id="134" name="Google Shape;134;p6"/>
          <p:cNvPicPr preferRelativeResize="0"/>
          <p:nvPr/>
        </p:nvPicPr>
        <p:blipFill rotWithShape="1">
          <a:blip r:embed="rId5">
            <a:alphaModFix/>
          </a:blip>
          <a:srcRect b="0" l="0" r="0" t="0"/>
          <a:stretch/>
        </p:blipFill>
        <p:spPr>
          <a:xfrm>
            <a:off x="8942886" y="321945"/>
            <a:ext cx="2457450" cy="3105150"/>
          </a:xfrm>
          <a:prstGeom prst="rect">
            <a:avLst/>
          </a:prstGeom>
          <a:noFill/>
          <a:ln>
            <a:noFill/>
          </a:ln>
        </p:spPr>
      </p:pic>
      <p:pic>
        <p:nvPicPr>
          <p:cNvPr id="135" name="Google Shape;135;p6"/>
          <p:cNvPicPr preferRelativeResize="0"/>
          <p:nvPr/>
        </p:nvPicPr>
        <p:blipFill rotWithShape="1">
          <a:blip r:embed="rId6">
            <a:alphaModFix/>
          </a:blip>
          <a:srcRect b="0" l="0" r="0" t="0"/>
          <a:stretch/>
        </p:blipFill>
        <p:spPr>
          <a:xfrm>
            <a:off x="3621405" y="3448594"/>
            <a:ext cx="2571750" cy="3200400"/>
          </a:xfrm>
          <a:prstGeom prst="rect">
            <a:avLst/>
          </a:prstGeom>
          <a:noFill/>
          <a:ln>
            <a:noFill/>
          </a:ln>
        </p:spPr>
      </p:pic>
      <p:pic>
        <p:nvPicPr>
          <p:cNvPr id="136" name="Google Shape;136;p6"/>
          <p:cNvPicPr preferRelativeResize="0"/>
          <p:nvPr/>
        </p:nvPicPr>
        <p:blipFill rotWithShape="1">
          <a:blip r:embed="rId7">
            <a:alphaModFix/>
          </a:blip>
          <a:srcRect b="0" l="0" r="0" t="0"/>
          <a:stretch/>
        </p:blipFill>
        <p:spPr>
          <a:xfrm>
            <a:off x="6274391" y="3448595"/>
            <a:ext cx="2543175" cy="3183664"/>
          </a:xfrm>
          <a:prstGeom prst="rect">
            <a:avLst/>
          </a:prstGeom>
          <a:noFill/>
          <a:ln>
            <a:noFill/>
          </a:ln>
        </p:spPr>
      </p:pic>
      <p:pic>
        <p:nvPicPr>
          <p:cNvPr id="137" name="Google Shape;137;p6"/>
          <p:cNvPicPr preferRelativeResize="0"/>
          <p:nvPr/>
        </p:nvPicPr>
        <p:blipFill rotWithShape="1">
          <a:blip r:embed="rId8">
            <a:alphaModFix/>
          </a:blip>
          <a:srcRect b="0" l="0" r="0" t="0"/>
          <a:stretch/>
        </p:blipFill>
        <p:spPr>
          <a:xfrm>
            <a:off x="8939213" y="3480707"/>
            <a:ext cx="2543175" cy="31623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7"/>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Catholic Social Teaching </a:t>
            </a:r>
            <a:endParaRPr/>
          </a:p>
        </p:txBody>
      </p:sp>
      <p:sp>
        <p:nvSpPr>
          <p:cNvPr id="143" name="Google Shape;143;p7"/>
          <p:cNvSpPr txBox="1"/>
          <p:nvPr>
            <p:ph idx="1" type="body"/>
          </p:nvPr>
        </p:nvSpPr>
        <p:spPr>
          <a:xfrm>
            <a:off x="3568148" y="376518"/>
            <a:ext cx="8140148" cy="560823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000"/>
              <a:buNone/>
            </a:pPr>
            <a:r>
              <a:rPr lang="en-GB">
                <a:solidFill>
                  <a:schemeClr val="dk1"/>
                </a:solidFill>
              </a:rPr>
              <a:t>Your child will learn how they can apply the Catholic Social Teaching Principles in their learning and across school life. </a:t>
            </a:r>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p:txBody>
      </p:sp>
      <p:pic>
        <p:nvPicPr>
          <p:cNvPr id="144" name="Google Shape;144;p7"/>
          <p:cNvPicPr preferRelativeResize="0"/>
          <p:nvPr/>
        </p:nvPicPr>
        <p:blipFill rotWithShape="1">
          <a:blip r:embed="rId3">
            <a:alphaModFix/>
          </a:blip>
          <a:srcRect b="0" l="0" r="0" t="0"/>
          <a:stretch/>
        </p:blipFill>
        <p:spPr>
          <a:xfrm>
            <a:off x="4523314" y="1536792"/>
            <a:ext cx="1226926" cy="4770533"/>
          </a:xfrm>
          <a:prstGeom prst="rect">
            <a:avLst/>
          </a:prstGeom>
          <a:noFill/>
          <a:ln>
            <a:noFill/>
          </a:ln>
        </p:spPr>
      </p:pic>
      <p:pic>
        <p:nvPicPr>
          <p:cNvPr id="145" name="Google Shape;145;p7"/>
          <p:cNvPicPr preferRelativeResize="0"/>
          <p:nvPr/>
        </p:nvPicPr>
        <p:blipFill rotWithShape="1">
          <a:blip r:embed="rId4">
            <a:alphaModFix/>
          </a:blip>
          <a:srcRect b="0" l="0" r="0" t="0"/>
          <a:stretch/>
        </p:blipFill>
        <p:spPr>
          <a:xfrm>
            <a:off x="6353235" y="1536792"/>
            <a:ext cx="1188823" cy="4808637"/>
          </a:xfrm>
          <a:prstGeom prst="rect">
            <a:avLst/>
          </a:prstGeom>
          <a:noFill/>
          <a:ln>
            <a:noFill/>
          </a:ln>
        </p:spPr>
      </p:pic>
      <p:pic>
        <p:nvPicPr>
          <p:cNvPr id="146" name="Google Shape;146;p7"/>
          <p:cNvPicPr preferRelativeResize="0"/>
          <p:nvPr/>
        </p:nvPicPr>
        <p:blipFill rotWithShape="1">
          <a:blip r:embed="rId5">
            <a:alphaModFix/>
          </a:blip>
          <a:srcRect b="0" l="0" r="0" t="0"/>
          <a:stretch/>
        </p:blipFill>
        <p:spPr>
          <a:xfrm>
            <a:off x="8267872" y="1529171"/>
            <a:ext cx="1196444" cy="4823878"/>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9"/>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Zones of Regulation</a:t>
            </a:r>
            <a:endParaRPr/>
          </a:p>
        </p:txBody>
      </p:sp>
      <p:pic>
        <p:nvPicPr>
          <p:cNvPr id="152" name="Google Shape;152;p9"/>
          <p:cNvPicPr preferRelativeResize="0"/>
          <p:nvPr>
            <p:ph idx="1" type="body"/>
          </p:nvPr>
        </p:nvPicPr>
        <p:blipFill rotWithShape="1">
          <a:blip r:embed="rId3">
            <a:alphaModFix/>
          </a:blip>
          <a:srcRect b="0" l="0" r="0" t="0"/>
          <a:stretch/>
        </p:blipFill>
        <p:spPr>
          <a:xfrm>
            <a:off x="3574364" y="834888"/>
            <a:ext cx="8034540" cy="5264266"/>
          </a:xfrm>
          <a:prstGeom prst="rect">
            <a:avLst/>
          </a:prstGeom>
          <a:noFill/>
          <a:ln>
            <a:noFill/>
          </a:ln>
        </p:spPr>
      </p:pic>
      <p:sp>
        <p:nvSpPr>
          <p:cNvPr id="153" name="Google Shape;153;p9"/>
          <p:cNvSpPr/>
          <p:nvPr/>
        </p:nvSpPr>
        <p:spPr>
          <a:xfrm>
            <a:off x="152400" y="312940"/>
            <a:ext cx="1168510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orbel"/>
                <a:ea typeface="Corbel"/>
                <a:cs typeface="Corbel"/>
                <a:sym typeface="Corbel"/>
              </a:rPr>
              <a:t>We refer to the ‘Zones of Regulation’ to help pupils to think about their behaviour and how it impacts others.  </a:t>
            </a:r>
            <a:endParaRPr sz="1800">
              <a:solidFill>
                <a:schemeClr val="dk1"/>
              </a:solidFill>
              <a:latin typeface="Corbel"/>
              <a:ea typeface="Corbel"/>
              <a:cs typeface="Corbel"/>
              <a:sym typeface="Corbe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1"/>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Oracy </a:t>
            </a:r>
            <a:endParaRPr/>
          </a:p>
        </p:txBody>
      </p:sp>
      <p:sp>
        <p:nvSpPr>
          <p:cNvPr id="159" name="Google Shape;159;p11"/>
          <p:cNvSpPr txBox="1"/>
          <p:nvPr>
            <p:ph idx="1" type="body"/>
          </p:nvPr>
        </p:nvSpPr>
        <p:spPr>
          <a:xfrm>
            <a:off x="3568148" y="864108"/>
            <a:ext cx="8140148" cy="51206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000"/>
              <a:buNone/>
            </a:pPr>
            <a:r>
              <a:rPr lang="en-GB">
                <a:solidFill>
                  <a:schemeClr val="dk1"/>
                </a:solidFill>
              </a:rPr>
              <a:t>DfE: ‘The value of talk to children’s mastery of language is as important for writing as it is for reading. Pupils should be taught how to engage in dialogue that enhances learning. </a:t>
            </a:r>
            <a:endParaRPr/>
          </a:p>
          <a:p>
            <a:pPr indent="0" lvl="0" marL="0" rtl="0" algn="l">
              <a:lnSpc>
                <a:spcPct val="90000"/>
              </a:lnSpc>
              <a:spcBef>
                <a:spcPts val="1200"/>
              </a:spcBef>
              <a:spcAft>
                <a:spcPts val="0"/>
              </a:spcAft>
              <a:buSzPts val="2000"/>
              <a:buNone/>
            </a:pPr>
            <a:r>
              <a:rPr lang="en-GB">
                <a:solidFill>
                  <a:schemeClr val="dk1"/>
                </a:solidFill>
              </a:rPr>
              <a:t>Oracy is the ability to articulate ideas, develop understanding and engage with others through spoken language. </a:t>
            </a:r>
            <a:endParaRPr/>
          </a:p>
          <a:p>
            <a:pPr indent="0" lvl="0" marL="0" rtl="0" algn="l">
              <a:lnSpc>
                <a:spcPct val="90000"/>
              </a:lnSpc>
              <a:spcBef>
                <a:spcPts val="1200"/>
              </a:spcBef>
              <a:spcAft>
                <a:spcPts val="0"/>
              </a:spcAft>
              <a:buSzPts val="2000"/>
              <a:buNone/>
            </a:pPr>
            <a:r>
              <a:rPr lang="en-GB">
                <a:solidFill>
                  <a:schemeClr val="dk1"/>
                </a:solidFill>
              </a:rPr>
              <a:t>As we build a culture of oracy across the school, listen out for these specific terms from St Agatha’s  Oracy Framework: physical; linguistic; cognitive; and social and emotional. </a:t>
            </a:r>
            <a:endParaRPr/>
          </a:p>
          <a:p>
            <a:pPr indent="0" lvl="0" marL="0" rtl="0" algn="l">
              <a:lnSpc>
                <a:spcPct val="90000"/>
              </a:lnSpc>
              <a:spcBef>
                <a:spcPts val="1200"/>
              </a:spcBef>
              <a:spcAft>
                <a:spcPts val="0"/>
              </a:spcAft>
              <a:buSzPts val="2000"/>
              <a:buNone/>
            </a:pPr>
            <a:r>
              <a:rPr lang="en-GB">
                <a:solidFill>
                  <a:schemeClr val="dk1"/>
                </a:solidFill>
              </a:rPr>
              <a:t>Oracy is learning to talk and learning through talk. This is a school priority for this academic year to improve both spoken and written language.  </a:t>
            </a:r>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p:txBody>
      </p:sp>
      <p:pic>
        <p:nvPicPr>
          <p:cNvPr id="160" name="Google Shape;160;p11"/>
          <p:cNvPicPr preferRelativeResize="0"/>
          <p:nvPr/>
        </p:nvPicPr>
        <p:blipFill rotWithShape="1">
          <a:blip r:embed="rId3">
            <a:alphaModFix/>
          </a:blip>
          <a:srcRect b="0" l="0" r="0" t="0"/>
          <a:stretch/>
        </p:blipFill>
        <p:spPr>
          <a:xfrm>
            <a:off x="4985335" y="4139462"/>
            <a:ext cx="5006774" cy="249957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12"/>
          <p:cNvSpPr txBox="1"/>
          <p:nvPr>
            <p:ph type="title"/>
          </p:nvPr>
        </p:nvSpPr>
        <p:spPr>
          <a:xfrm>
            <a:off x="252925" y="1123825"/>
            <a:ext cx="3165600" cy="46011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Corbel"/>
              <a:buNone/>
            </a:pPr>
            <a:r>
              <a:rPr lang="en-GB" sz="6000"/>
              <a:t>Routines </a:t>
            </a:r>
            <a:endParaRPr/>
          </a:p>
        </p:txBody>
      </p:sp>
      <p:sp>
        <p:nvSpPr>
          <p:cNvPr id="166" name="Google Shape;166;p12"/>
          <p:cNvSpPr txBox="1"/>
          <p:nvPr>
            <p:ph idx="1" type="body"/>
          </p:nvPr>
        </p:nvSpPr>
        <p:spPr>
          <a:xfrm>
            <a:off x="3940705" y="1123837"/>
            <a:ext cx="7550794" cy="5327022"/>
          </a:xfrm>
          <a:prstGeom prst="rect">
            <a:avLst/>
          </a:prstGeom>
          <a:noFill/>
          <a:ln>
            <a:noFill/>
          </a:ln>
        </p:spPr>
        <p:txBody>
          <a:bodyPr anchorCtr="0" anchor="ctr" bIns="45700" lIns="91425" spcFirstLastPara="1" rIns="91425" wrap="square" tIns="45700">
            <a:normAutofit fontScale="85000" lnSpcReduction="20000"/>
          </a:bodyPr>
          <a:lstStyle/>
          <a:p>
            <a:pPr indent="-142716" lvl="0" marL="182880" rtl="0" algn="l">
              <a:lnSpc>
                <a:spcPct val="90000"/>
              </a:lnSpc>
              <a:spcBef>
                <a:spcPts val="0"/>
              </a:spcBef>
              <a:spcAft>
                <a:spcPts val="0"/>
              </a:spcAft>
              <a:buSzPct val="100000"/>
              <a:buChar char="●"/>
            </a:pPr>
            <a:r>
              <a:rPr lang="en-GB" sz="2550"/>
              <a:t>Appropriate clothing for the weather – warm coats, rain coats, jumpers are essential as windows and doors will be opened for ventilation and children will be going outside in all weathers. </a:t>
            </a:r>
            <a:endParaRPr sz="2550"/>
          </a:p>
          <a:p>
            <a:pPr indent="-5080" lvl="0" marL="182880" rtl="0" algn="l">
              <a:lnSpc>
                <a:spcPct val="90000"/>
              </a:lnSpc>
              <a:spcBef>
                <a:spcPts val="1200"/>
              </a:spcBef>
              <a:spcAft>
                <a:spcPts val="0"/>
              </a:spcAft>
              <a:buSzPct val="109804"/>
              <a:buNone/>
            </a:pPr>
            <a:r>
              <a:t/>
            </a:r>
            <a:endParaRPr sz="2550"/>
          </a:p>
          <a:p>
            <a:pPr indent="-206216" lvl="0" marL="182880" rtl="0" algn="l">
              <a:spcBef>
                <a:spcPts val="1200"/>
              </a:spcBef>
              <a:spcAft>
                <a:spcPts val="0"/>
              </a:spcAft>
              <a:buSzPct val="100000"/>
              <a:buChar char="●"/>
            </a:pPr>
            <a:r>
              <a:rPr lang="en-GB" sz="2550">
                <a:latin typeface="Calibri"/>
                <a:ea typeface="Calibri"/>
                <a:cs typeface="Calibri"/>
                <a:sym typeface="Calibri"/>
              </a:rPr>
              <a:t>Water bottle - children can refill in the classroom.  Please make sure it is named. If your child would like milk, please order it for them. </a:t>
            </a:r>
            <a:endParaRPr sz="2550">
              <a:latin typeface="Calibri"/>
              <a:ea typeface="Calibri"/>
              <a:cs typeface="Calibri"/>
              <a:sym typeface="Calibri"/>
            </a:endParaRPr>
          </a:p>
          <a:p>
            <a:pPr indent="0" lvl="0" marL="0" rtl="0" algn="l">
              <a:lnSpc>
                <a:spcPct val="90000"/>
              </a:lnSpc>
              <a:spcBef>
                <a:spcPts val="1200"/>
              </a:spcBef>
              <a:spcAft>
                <a:spcPts val="0"/>
              </a:spcAft>
              <a:buSzPct val="109804"/>
              <a:buNone/>
            </a:pPr>
            <a:r>
              <a:t/>
            </a:r>
            <a:endParaRPr sz="2550"/>
          </a:p>
          <a:p>
            <a:pPr indent="-142716" lvl="0" marL="182880" rtl="0" algn="l">
              <a:lnSpc>
                <a:spcPct val="90000"/>
              </a:lnSpc>
              <a:spcBef>
                <a:spcPts val="1200"/>
              </a:spcBef>
              <a:spcAft>
                <a:spcPts val="0"/>
              </a:spcAft>
              <a:buSzPct val="100000"/>
              <a:buChar char="●"/>
            </a:pPr>
            <a:r>
              <a:rPr lang="en-GB" sz="2550"/>
              <a:t>Bag - will be placed in their locker</a:t>
            </a:r>
            <a:endParaRPr sz="2550"/>
          </a:p>
          <a:p>
            <a:pPr indent="-5080" lvl="0" marL="182880" rtl="0" algn="l">
              <a:lnSpc>
                <a:spcPct val="90000"/>
              </a:lnSpc>
              <a:spcBef>
                <a:spcPts val="1200"/>
              </a:spcBef>
              <a:spcAft>
                <a:spcPts val="0"/>
              </a:spcAft>
              <a:buSzPct val="109804"/>
              <a:buNone/>
            </a:pPr>
            <a:r>
              <a:t/>
            </a:r>
            <a:endParaRPr sz="2550"/>
          </a:p>
          <a:p>
            <a:pPr indent="-142716" lvl="0" marL="182880" rtl="0" algn="l">
              <a:lnSpc>
                <a:spcPct val="90000"/>
              </a:lnSpc>
              <a:spcBef>
                <a:spcPts val="1200"/>
              </a:spcBef>
              <a:spcAft>
                <a:spcPts val="0"/>
              </a:spcAft>
              <a:buSzPct val="100000"/>
              <a:buChar char="●"/>
            </a:pPr>
            <a:r>
              <a:rPr lang="en-GB" sz="2550"/>
              <a:t>Lost property – please look in the black tub or hanging up by the shed in the playground. </a:t>
            </a:r>
            <a:endParaRPr sz="2550"/>
          </a:p>
          <a:p>
            <a:pPr indent="0" lvl="0" marL="182880" rtl="0" algn="l">
              <a:lnSpc>
                <a:spcPct val="90000"/>
              </a:lnSpc>
              <a:spcBef>
                <a:spcPts val="1200"/>
              </a:spcBef>
              <a:spcAft>
                <a:spcPts val="0"/>
              </a:spcAft>
              <a:buNone/>
            </a:pPr>
            <a:r>
              <a:rPr b="1" lang="en-GB" sz="2550"/>
              <a:t>PLEASE LABEL CLOTHING</a:t>
            </a:r>
            <a:r>
              <a:rPr lang="en-GB" sz="2550"/>
              <a:t> </a:t>
            </a:r>
            <a:endParaRPr sz="2550"/>
          </a:p>
          <a:p>
            <a:pPr indent="0" lvl="0" marL="0" rtl="0" algn="l">
              <a:lnSpc>
                <a:spcPct val="90000"/>
              </a:lnSpc>
              <a:spcBef>
                <a:spcPts val="1200"/>
              </a:spcBef>
              <a:spcAft>
                <a:spcPts val="0"/>
              </a:spcAft>
              <a:buSzPct val="100000"/>
              <a:buNone/>
            </a:pPr>
            <a:r>
              <a:t/>
            </a:r>
            <a:endParaRPr sz="2800"/>
          </a:p>
          <a:p>
            <a:pPr indent="0" lvl="0" marL="0" rtl="0" algn="l">
              <a:lnSpc>
                <a:spcPct val="90000"/>
              </a:lnSpc>
              <a:spcBef>
                <a:spcPts val="1200"/>
              </a:spcBef>
              <a:spcAft>
                <a:spcPts val="0"/>
              </a:spcAft>
              <a:buSzPct val="100000"/>
              <a:buNone/>
            </a:pPr>
            <a:r>
              <a:t/>
            </a:r>
            <a:endParaRPr sz="28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g3fb5ebe94b5_0_84"/>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5400"/>
              <a:buFont typeface="Corbel"/>
              <a:buNone/>
            </a:pPr>
            <a:r>
              <a:rPr lang="en-GB" sz="5400"/>
              <a:t>Uniform</a:t>
            </a:r>
            <a:endParaRPr/>
          </a:p>
        </p:txBody>
      </p:sp>
      <p:sp>
        <p:nvSpPr>
          <p:cNvPr id="172" name="Google Shape;172;g3fb5ebe94b5_0_84"/>
          <p:cNvSpPr txBox="1"/>
          <p:nvPr/>
        </p:nvSpPr>
        <p:spPr>
          <a:xfrm>
            <a:off x="3578350" y="736700"/>
            <a:ext cx="8331900" cy="5479800"/>
          </a:xfrm>
          <a:prstGeom prst="rect">
            <a:avLst/>
          </a:prstGeom>
          <a:noFill/>
          <a:ln>
            <a:noFill/>
          </a:ln>
        </p:spPr>
        <p:txBody>
          <a:bodyPr anchorCtr="0" anchor="t" bIns="91425" lIns="91425" spcFirstLastPara="1" rIns="91425" wrap="square" tIns="91425">
            <a:spAutoFit/>
          </a:bodyPr>
          <a:lstStyle/>
          <a:p>
            <a:pPr indent="-170180" lvl="0" marL="182880" rtl="0" algn="l">
              <a:spcBef>
                <a:spcPts val="0"/>
              </a:spcBef>
              <a:spcAft>
                <a:spcPts val="0"/>
              </a:spcAft>
              <a:buClr>
                <a:schemeClr val="accent1"/>
              </a:buClr>
              <a:buSzPts val="2200"/>
              <a:buFont typeface="Noto Sans Symbols"/>
              <a:buChar char="●"/>
            </a:pPr>
            <a:r>
              <a:rPr lang="en-GB" sz="2200">
                <a:solidFill>
                  <a:srgbClr val="595959"/>
                </a:solidFill>
                <a:latin typeface="Calibri"/>
                <a:ea typeface="Calibri"/>
                <a:cs typeface="Calibri"/>
                <a:sym typeface="Calibri"/>
              </a:rPr>
              <a:t>Full school uniform – Summer/Winter</a:t>
            </a:r>
            <a:endParaRPr sz="1800">
              <a:solidFill>
                <a:srgbClr val="595959"/>
              </a:solidFill>
              <a:latin typeface="Corbel"/>
              <a:ea typeface="Corbel"/>
              <a:cs typeface="Corbel"/>
              <a:sym typeface="Corbel"/>
            </a:endParaRPr>
          </a:p>
          <a:p>
            <a:pPr indent="-170180" lvl="0" marL="182880" rtl="0" algn="l">
              <a:spcBef>
                <a:spcPts val="1200"/>
              </a:spcBef>
              <a:spcAft>
                <a:spcPts val="0"/>
              </a:spcAft>
              <a:buClr>
                <a:schemeClr val="accent1"/>
              </a:buClr>
              <a:buSzPts val="2200"/>
              <a:buFont typeface="Noto Sans Symbols"/>
              <a:buChar char="●"/>
            </a:pPr>
            <a:r>
              <a:rPr lang="en-GB" sz="2200">
                <a:solidFill>
                  <a:srgbClr val="595959"/>
                </a:solidFill>
                <a:latin typeface="Calibri"/>
                <a:ea typeface="Calibri"/>
                <a:cs typeface="Calibri"/>
                <a:sym typeface="Calibri"/>
              </a:rPr>
              <a:t>Black school shoes – no trainers (except on PE days)</a:t>
            </a:r>
            <a:endParaRPr sz="2200">
              <a:solidFill>
                <a:srgbClr val="595959"/>
              </a:solidFill>
              <a:latin typeface="Calibri"/>
              <a:ea typeface="Calibri"/>
              <a:cs typeface="Calibri"/>
              <a:sym typeface="Calibri"/>
            </a:endParaRPr>
          </a:p>
          <a:p>
            <a:pPr indent="-170180" lvl="0" marL="182880" rtl="0" algn="l">
              <a:spcBef>
                <a:spcPts val="1200"/>
              </a:spcBef>
              <a:spcAft>
                <a:spcPts val="0"/>
              </a:spcAft>
              <a:buClr>
                <a:schemeClr val="accent1"/>
              </a:buClr>
              <a:buSzPts val="2200"/>
              <a:buFont typeface="Calibri"/>
              <a:buChar char="●"/>
            </a:pPr>
            <a:r>
              <a:rPr lang="en-GB" sz="2200">
                <a:solidFill>
                  <a:srgbClr val="595959"/>
                </a:solidFill>
                <a:latin typeface="Calibri"/>
                <a:ea typeface="Calibri"/>
                <a:cs typeface="Calibri"/>
                <a:sym typeface="Calibri"/>
              </a:rPr>
              <a:t>Only the school logo is be on clothing that is worn to school</a:t>
            </a:r>
            <a:endParaRPr sz="2200">
              <a:solidFill>
                <a:srgbClr val="595959"/>
              </a:solidFill>
              <a:latin typeface="Calibri"/>
              <a:ea typeface="Calibri"/>
              <a:cs typeface="Calibri"/>
              <a:sym typeface="Calibri"/>
            </a:endParaRPr>
          </a:p>
          <a:p>
            <a:pPr indent="-170180" lvl="0" marL="182880" rtl="0" algn="l">
              <a:spcBef>
                <a:spcPts val="1200"/>
              </a:spcBef>
              <a:spcAft>
                <a:spcPts val="0"/>
              </a:spcAft>
              <a:buClr>
                <a:schemeClr val="accent1"/>
              </a:buClr>
              <a:buSzPts val="2200"/>
              <a:buFont typeface="Noto Sans Symbols"/>
              <a:buChar char="●"/>
            </a:pPr>
            <a:r>
              <a:rPr lang="en-GB" sz="2200">
                <a:solidFill>
                  <a:srgbClr val="595959"/>
                </a:solidFill>
                <a:latin typeface="Calibri"/>
                <a:ea typeface="Calibri"/>
                <a:cs typeface="Calibri"/>
                <a:sym typeface="Calibri"/>
              </a:rPr>
              <a:t>Long hair tied back. Hair accessories must be plain, small and school colours/black/brown.</a:t>
            </a:r>
            <a:endParaRPr sz="1800">
              <a:solidFill>
                <a:srgbClr val="595959"/>
              </a:solidFill>
              <a:latin typeface="Corbel"/>
              <a:ea typeface="Corbel"/>
              <a:cs typeface="Corbel"/>
              <a:sym typeface="Corbel"/>
            </a:endParaRPr>
          </a:p>
          <a:p>
            <a:pPr indent="-170180" lvl="0" marL="182880" rtl="0" algn="l">
              <a:spcBef>
                <a:spcPts val="1200"/>
              </a:spcBef>
              <a:spcAft>
                <a:spcPts val="0"/>
              </a:spcAft>
              <a:buClr>
                <a:schemeClr val="accent1"/>
              </a:buClr>
              <a:buSzPts val="2200"/>
              <a:buFont typeface="Noto Sans Symbols"/>
              <a:buChar char="●"/>
            </a:pPr>
            <a:r>
              <a:rPr lang="en-GB" sz="2200">
                <a:solidFill>
                  <a:srgbClr val="595959"/>
                </a:solidFill>
                <a:latin typeface="Calibri"/>
                <a:ea typeface="Calibri"/>
                <a:cs typeface="Calibri"/>
                <a:sym typeface="Calibri"/>
              </a:rPr>
              <a:t>Small stud earrings allowed – do </a:t>
            </a:r>
            <a:r>
              <a:rPr b="1" lang="en-GB" sz="2200">
                <a:solidFill>
                  <a:srgbClr val="595959"/>
                </a:solidFill>
                <a:latin typeface="Calibri"/>
                <a:ea typeface="Calibri"/>
                <a:cs typeface="Calibri"/>
                <a:sym typeface="Calibri"/>
              </a:rPr>
              <a:t>not</a:t>
            </a:r>
            <a:r>
              <a:rPr lang="en-GB" sz="2200">
                <a:solidFill>
                  <a:srgbClr val="595959"/>
                </a:solidFill>
                <a:latin typeface="Calibri"/>
                <a:ea typeface="Calibri"/>
                <a:cs typeface="Calibri"/>
                <a:sym typeface="Calibri"/>
              </a:rPr>
              <a:t> wear on PE days. They should be taped over if newly pierced.</a:t>
            </a:r>
            <a:endParaRPr sz="1800">
              <a:solidFill>
                <a:srgbClr val="595959"/>
              </a:solidFill>
              <a:latin typeface="Corbel"/>
              <a:ea typeface="Corbel"/>
              <a:cs typeface="Corbel"/>
              <a:sym typeface="Corbel"/>
            </a:endParaRPr>
          </a:p>
          <a:p>
            <a:pPr indent="-170180" lvl="0" marL="182880" rtl="0" algn="l">
              <a:spcBef>
                <a:spcPts val="1200"/>
              </a:spcBef>
              <a:spcAft>
                <a:spcPts val="0"/>
              </a:spcAft>
              <a:buClr>
                <a:schemeClr val="accent1"/>
              </a:buClr>
              <a:buSzPts val="2200"/>
              <a:buFont typeface="Noto Sans Symbols"/>
              <a:buChar char="●"/>
            </a:pPr>
            <a:r>
              <a:rPr lang="en-GB" sz="2200">
                <a:solidFill>
                  <a:srgbClr val="595959"/>
                </a:solidFill>
                <a:latin typeface="Calibri"/>
                <a:ea typeface="Calibri"/>
                <a:cs typeface="Calibri"/>
                <a:sym typeface="Calibri"/>
              </a:rPr>
              <a:t>Watches are allowed (not smart watches) </a:t>
            </a:r>
            <a:endParaRPr sz="1800">
              <a:solidFill>
                <a:srgbClr val="595959"/>
              </a:solidFill>
              <a:latin typeface="Corbel"/>
              <a:ea typeface="Corbel"/>
              <a:cs typeface="Corbel"/>
              <a:sym typeface="Corbel"/>
            </a:endParaRPr>
          </a:p>
          <a:p>
            <a:pPr indent="-170180" lvl="0" marL="182880" rtl="0" algn="l">
              <a:spcBef>
                <a:spcPts val="1200"/>
              </a:spcBef>
              <a:spcAft>
                <a:spcPts val="0"/>
              </a:spcAft>
              <a:buClr>
                <a:schemeClr val="accent1"/>
              </a:buClr>
              <a:buSzPts val="2200"/>
              <a:buFont typeface="Noto Sans Symbols"/>
              <a:buChar char="●"/>
            </a:pPr>
            <a:r>
              <a:rPr lang="en-GB" sz="2200">
                <a:solidFill>
                  <a:srgbClr val="595959"/>
                </a:solidFill>
                <a:latin typeface="Calibri"/>
                <a:ea typeface="Calibri"/>
                <a:cs typeface="Calibri"/>
                <a:sym typeface="Calibri"/>
              </a:rPr>
              <a:t>No other jewellery </a:t>
            </a:r>
            <a:endParaRPr sz="1800">
              <a:solidFill>
                <a:srgbClr val="595959"/>
              </a:solidFill>
              <a:latin typeface="Corbel"/>
              <a:ea typeface="Corbel"/>
              <a:cs typeface="Corbel"/>
              <a:sym typeface="Corbel"/>
            </a:endParaRPr>
          </a:p>
          <a:p>
            <a:pPr indent="-170180" lvl="0" marL="182880" rtl="0" algn="l">
              <a:spcBef>
                <a:spcPts val="1200"/>
              </a:spcBef>
              <a:spcAft>
                <a:spcPts val="0"/>
              </a:spcAft>
              <a:buClr>
                <a:schemeClr val="accent1"/>
              </a:buClr>
              <a:buSzPts val="2200"/>
              <a:buFont typeface="Noto Sans Symbols"/>
              <a:buChar char="●"/>
            </a:pPr>
            <a:r>
              <a:rPr lang="en-GB" sz="2200">
                <a:solidFill>
                  <a:srgbClr val="595959"/>
                </a:solidFill>
                <a:latin typeface="Calibri"/>
                <a:ea typeface="Calibri"/>
                <a:cs typeface="Calibri"/>
                <a:sym typeface="Calibri"/>
              </a:rPr>
              <a:t>No nail varnish</a:t>
            </a:r>
            <a:endParaRPr sz="1800">
              <a:solidFill>
                <a:srgbClr val="595959"/>
              </a:solidFill>
              <a:latin typeface="Corbel"/>
              <a:ea typeface="Corbel"/>
              <a:cs typeface="Corbel"/>
              <a:sym typeface="Corbel"/>
            </a:endParaRPr>
          </a:p>
          <a:p>
            <a:pPr indent="-170180" lvl="0" marL="182880" rtl="0" algn="l">
              <a:spcBef>
                <a:spcPts val="1200"/>
              </a:spcBef>
              <a:spcAft>
                <a:spcPts val="0"/>
              </a:spcAft>
              <a:buClr>
                <a:schemeClr val="accent1"/>
              </a:buClr>
              <a:buSzPts val="2200"/>
              <a:buFont typeface="Noto Sans Symbols"/>
              <a:buChar char="●"/>
            </a:pPr>
            <a:r>
              <a:rPr lang="en-GB" sz="2200">
                <a:solidFill>
                  <a:srgbClr val="595959"/>
                </a:solidFill>
                <a:latin typeface="Corbel"/>
                <a:ea typeface="Corbel"/>
                <a:cs typeface="Corbel"/>
                <a:sym typeface="Corbel"/>
              </a:rPr>
              <a:t>Suitable outdoor coat appropriate for the weather; we will still use the playground if it is raining (not torrential).</a:t>
            </a:r>
            <a:endParaRPr sz="12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g3fb769e4591_0_0"/>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6000"/>
              <a:buFont typeface="Corbel"/>
              <a:buNone/>
            </a:pPr>
            <a:r>
              <a:rPr lang="en-GB" sz="6000">
                <a:solidFill>
                  <a:srgbClr val="002060"/>
                </a:solidFill>
              </a:rPr>
              <a:t>Online Safety</a:t>
            </a:r>
            <a:endParaRPr/>
          </a:p>
        </p:txBody>
      </p:sp>
      <p:sp>
        <p:nvSpPr>
          <p:cNvPr id="178" name="Google Shape;178;g3fb769e4591_0_0"/>
          <p:cNvSpPr txBox="1"/>
          <p:nvPr>
            <p:ph idx="1" type="body"/>
          </p:nvPr>
        </p:nvSpPr>
        <p:spPr>
          <a:xfrm>
            <a:off x="3869268" y="864108"/>
            <a:ext cx="7315200" cy="5120700"/>
          </a:xfrm>
          <a:prstGeom prst="rect">
            <a:avLst/>
          </a:prstGeom>
          <a:noFill/>
          <a:ln>
            <a:noFill/>
          </a:ln>
        </p:spPr>
        <p:txBody>
          <a:bodyPr anchorCtr="0" anchor="ctr" bIns="45700" lIns="91425" spcFirstLastPara="1" rIns="91425" wrap="square" tIns="45700">
            <a:noAutofit/>
          </a:bodyPr>
          <a:lstStyle/>
          <a:p>
            <a:pPr indent="0" lvl="0" marL="0" rtl="0" algn="l">
              <a:lnSpc>
                <a:spcPct val="115000"/>
              </a:lnSpc>
              <a:spcBef>
                <a:spcPts val="1000"/>
              </a:spcBef>
              <a:spcAft>
                <a:spcPts val="0"/>
              </a:spcAft>
              <a:buNone/>
            </a:pPr>
            <a:r>
              <a:rPr b="1" lang="en-GB" sz="2600">
                <a:solidFill>
                  <a:srgbClr val="073763"/>
                </a:solidFill>
              </a:rPr>
              <a:t>Smart Devices - mobile phones and smart watches </a:t>
            </a:r>
            <a:endParaRPr b="1" sz="2600">
              <a:solidFill>
                <a:srgbClr val="073763"/>
              </a:solidFill>
            </a:endParaRPr>
          </a:p>
          <a:p>
            <a:pPr indent="-393700" lvl="0" marL="457200" rtl="0" algn="l">
              <a:lnSpc>
                <a:spcPct val="90000"/>
              </a:lnSpc>
              <a:spcBef>
                <a:spcPts val="0"/>
              </a:spcBef>
              <a:spcAft>
                <a:spcPts val="0"/>
              </a:spcAft>
              <a:buClr>
                <a:srgbClr val="073763"/>
              </a:buClr>
              <a:buSzPts val="2600"/>
              <a:buChar char="●"/>
            </a:pPr>
            <a:r>
              <a:rPr lang="en-GB" sz="2600">
                <a:solidFill>
                  <a:srgbClr val="073763"/>
                </a:solidFill>
              </a:rPr>
              <a:t>Following updates to national safeguarding expectations, St Agatha’s is moving to become a smart device-free environment, which includes no smart phones and smart watches in school for children. </a:t>
            </a:r>
            <a:endParaRPr sz="2600">
              <a:solidFill>
                <a:srgbClr val="073763"/>
              </a:solidFill>
            </a:endParaRPr>
          </a:p>
          <a:p>
            <a:pPr indent="0" lvl="0" marL="0" rtl="0" algn="l">
              <a:lnSpc>
                <a:spcPct val="90000"/>
              </a:lnSpc>
              <a:spcBef>
                <a:spcPts val="0"/>
              </a:spcBef>
              <a:spcAft>
                <a:spcPts val="0"/>
              </a:spcAft>
              <a:buNone/>
            </a:pPr>
            <a:r>
              <a:t/>
            </a:r>
            <a:endParaRPr sz="2600">
              <a:solidFill>
                <a:srgbClr val="073763"/>
              </a:solidFill>
            </a:endParaRPr>
          </a:p>
          <a:p>
            <a:pPr indent="-393700" lvl="0" marL="457200" rtl="0" algn="l">
              <a:lnSpc>
                <a:spcPct val="90000"/>
              </a:lnSpc>
              <a:spcBef>
                <a:spcPts val="0"/>
              </a:spcBef>
              <a:spcAft>
                <a:spcPts val="0"/>
              </a:spcAft>
              <a:buClr>
                <a:srgbClr val="073763"/>
              </a:buClr>
              <a:buSzPts val="2600"/>
              <a:buChar char="●"/>
            </a:pPr>
            <a:r>
              <a:rPr lang="en-GB" sz="2600">
                <a:solidFill>
                  <a:srgbClr val="073763"/>
                </a:solidFill>
              </a:rPr>
              <a:t>There are special circumstances where there are exceptions to this rule, such as if a child requires a mobile phone to monitor a medical need.</a:t>
            </a:r>
            <a:endParaRPr sz="2600">
              <a:solidFill>
                <a:srgbClr val="073763"/>
              </a:solidFill>
            </a:endParaRPr>
          </a:p>
          <a:p>
            <a:pPr indent="0" lvl="0" marL="0" rtl="0" algn="l">
              <a:lnSpc>
                <a:spcPct val="90000"/>
              </a:lnSpc>
              <a:spcBef>
                <a:spcPts val="0"/>
              </a:spcBef>
              <a:spcAft>
                <a:spcPts val="0"/>
              </a:spcAft>
              <a:buNone/>
            </a:pPr>
            <a:r>
              <a:t/>
            </a:r>
            <a:endParaRPr sz="2600">
              <a:solidFill>
                <a:srgbClr val="073763"/>
              </a:solidFill>
            </a:endParaRPr>
          </a:p>
          <a:p>
            <a:pPr indent="0" lvl="0" marL="0" rtl="0" algn="l">
              <a:lnSpc>
                <a:spcPct val="90000"/>
              </a:lnSpc>
              <a:spcBef>
                <a:spcPts val="1200"/>
              </a:spcBef>
              <a:spcAft>
                <a:spcPts val="0"/>
              </a:spcAft>
              <a:buNone/>
            </a:pPr>
            <a:r>
              <a:t/>
            </a:r>
            <a:endParaRPr>
              <a:solidFill>
                <a:srgbClr val="073763"/>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g3fb5ebe94b5_0_168"/>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6600"/>
              <a:buFont typeface="Corbel"/>
              <a:buNone/>
            </a:pPr>
            <a:r>
              <a:rPr lang="en-GB" sz="6600"/>
              <a:t>P.E.</a:t>
            </a:r>
            <a:endParaRPr/>
          </a:p>
        </p:txBody>
      </p:sp>
      <p:sp>
        <p:nvSpPr>
          <p:cNvPr id="184" name="Google Shape;184;g3fb5ebe94b5_0_168"/>
          <p:cNvSpPr txBox="1"/>
          <p:nvPr/>
        </p:nvSpPr>
        <p:spPr>
          <a:xfrm>
            <a:off x="3605150" y="817075"/>
            <a:ext cx="8103600" cy="5701200"/>
          </a:xfrm>
          <a:prstGeom prst="rect">
            <a:avLst/>
          </a:prstGeom>
          <a:noFill/>
          <a:ln>
            <a:noFill/>
          </a:ln>
        </p:spPr>
        <p:txBody>
          <a:bodyPr anchorCtr="0" anchor="t" bIns="91425" lIns="91425" spcFirstLastPara="1" rIns="91425" wrap="square" tIns="91425">
            <a:spAutoFit/>
          </a:bodyPr>
          <a:lstStyle/>
          <a:p>
            <a:pPr indent="-182880" lvl="0" marL="182880" rtl="0" algn="l">
              <a:lnSpc>
                <a:spcPct val="90000"/>
              </a:lnSpc>
              <a:spcBef>
                <a:spcPts val="0"/>
              </a:spcBef>
              <a:spcAft>
                <a:spcPts val="0"/>
              </a:spcAft>
              <a:buNone/>
            </a:pPr>
            <a:r>
              <a:rPr lang="en-GB" sz="2300" u="sng">
                <a:solidFill>
                  <a:srgbClr val="595959"/>
                </a:solidFill>
                <a:latin typeface="Calibri"/>
                <a:ea typeface="Calibri"/>
                <a:cs typeface="Calibri"/>
                <a:sym typeface="Calibri"/>
              </a:rPr>
              <a:t>Winter uniform</a:t>
            </a:r>
            <a:endParaRPr sz="1500">
              <a:solidFill>
                <a:srgbClr val="595959"/>
              </a:solidFill>
              <a:latin typeface="Corbel"/>
              <a:ea typeface="Corbel"/>
              <a:cs typeface="Corbel"/>
              <a:sym typeface="Corbel"/>
            </a:endParaRPr>
          </a:p>
          <a:p>
            <a:pPr indent="0" lvl="0" marL="0" rtl="0" algn="l">
              <a:lnSpc>
                <a:spcPct val="90000"/>
              </a:lnSpc>
              <a:spcBef>
                <a:spcPts val="1200"/>
              </a:spcBef>
              <a:spcAft>
                <a:spcPts val="0"/>
              </a:spcAft>
              <a:buNone/>
            </a:pPr>
            <a:r>
              <a:rPr lang="en-GB" sz="2300">
                <a:solidFill>
                  <a:srgbClr val="595959"/>
                </a:solidFill>
                <a:latin typeface="Calibri"/>
                <a:ea typeface="Calibri"/>
                <a:cs typeface="Calibri"/>
                <a:sym typeface="Calibri"/>
              </a:rPr>
              <a:t>White PE t-shirt</a:t>
            </a:r>
            <a:endParaRPr sz="1500">
              <a:solidFill>
                <a:srgbClr val="595959"/>
              </a:solidFill>
              <a:latin typeface="Corbel"/>
              <a:ea typeface="Corbel"/>
              <a:cs typeface="Corbel"/>
              <a:sym typeface="Corbel"/>
            </a:endParaRPr>
          </a:p>
          <a:p>
            <a:pPr indent="0" lvl="0" marL="0" rtl="0" algn="l">
              <a:lnSpc>
                <a:spcPct val="90000"/>
              </a:lnSpc>
              <a:spcBef>
                <a:spcPts val="1200"/>
              </a:spcBef>
              <a:spcAft>
                <a:spcPts val="0"/>
              </a:spcAft>
              <a:buNone/>
            </a:pPr>
            <a:r>
              <a:rPr lang="en-GB" sz="2300">
                <a:solidFill>
                  <a:srgbClr val="595959"/>
                </a:solidFill>
                <a:latin typeface="Calibri"/>
                <a:ea typeface="Calibri"/>
                <a:cs typeface="Calibri"/>
                <a:sym typeface="Calibri"/>
              </a:rPr>
              <a:t>Navy tracksuit bottoms</a:t>
            </a:r>
            <a:endParaRPr sz="1500">
              <a:solidFill>
                <a:srgbClr val="595959"/>
              </a:solidFill>
              <a:latin typeface="Corbel"/>
              <a:ea typeface="Corbel"/>
              <a:cs typeface="Corbel"/>
              <a:sym typeface="Corbel"/>
            </a:endParaRPr>
          </a:p>
          <a:p>
            <a:pPr indent="0" lvl="0" marL="0" rtl="0" algn="l">
              <a:lnSpc>
                <a:spcPct val="90000"/>
              </a:lnSpc>
              <a:spcBef>
                <a:spcPts val="1200"/>
              </a:spcBef>
              <a:spcAft>
                <a:spcPts val="0"/>
              </a:spcAft>
              <a:buNone/>
            </a:pPr>
            <a:r>
              <a:rPr lang="en-GB" sz="2300">
                <a:solidFill>
                  <a:srgbClr val="595959"/>
                </a:solidFill>
                <a:latin typeface="Calibri"/>
                <a:ea typeface="Calibri"/>
                <a:cs typeface="Calibri"/>
                <a:sym typeface="Calibri"/>
              </a:rPr>
              <a:t>Red school tracksuit top</a:t>
            </a:r>
            <a:endParaRPr sz="1500">
              <a:solidFill>
                <a:srgbClr val="595959"/>
              </a:solidFill>
              <a:latin typeface="Corbel"/>
              <a:ea typeface="Corbel"/>
              <a:cs typeface="Corbel"/>
              <a:sym typeface="Corbel"/>
            </a:endParaRPr>
          </a:p>
          <a:p>
            <a:pPr indent="0" lvl="0" marL="0" rtl="0" algn="l">
              <a:lnSpc>
                <a:spcPct val="90000"/>
              </a:lnSpc>
              <a:spcBef>
                <a:spcPts val="1200"/>
              </a:spcBef>
              <a:spcAft>
                <a:spcPts val="0"/>
              </a:spcAft>
              <a:buNone/>
            </a:pPr>
            <a:r>
              <a:rPr lang="en-GB" sz="2300">
                <a:solidFill>
                  <a:srgbClr val="595959"/>
                </a:solidFill>
                <a:latin typeface="Calibri"/>
                <a:ea typeface="Calibri"/>
                <a:cs typeface="Calibri"/>
                <a:sym typeface="Calibri"/>
              </a:rPr>
              <a:t>Sports trainers - not fashion trainers </a:t>
            </a:r>
            <a:endParaRPr sz="1500">
              <a:solidFill>
                <a:srgbClr val="595959"/>
              </a:solidFill>
              <a:latin typeface="Corbel"/>
              <a:ea typeface="Corbel"/>
              <a:cs typeface="Corbel"/>
              <a:sym typeface="Corbel"/>
            </a:endParaRPr>
          </a:p>
          <a:p>
            <a:pPr indent="0" lvl="0" marL="0" rtl="0" algn="l">
              <a:lnSpc>
                <a:spcPct val="90000"/>
              </a:lnSpc>
              <a:spcBef>
                <a:spcPts val="1200"/>
              </a:spcBef>
              <a:spcAft>
                <a:spcPts val="0"/>
              </a:spcAft>
              <a:buNone/>
            </a:pPr>
            <a:r>
              <a:rPr lang="en-GB" sz="2300">
                <a:solidFill>
                  <a:srgbClr val="595959"/>
                </a:solidFill>
                <a:latin typeface="Calibri"/>
                <a:ea typeface="Calibri"/>
                <a:cs typeface="Calibri"/>
                <a:sym typeface="Calibri"/>
              </a:rPr>
              <a:t>Only the school logo is to be worn on clothing including socks </a:t>
            </a:r>
            <a:endParaRPr sz="1500">
              <a:solidFill>
                <a:srgbClr val="595959"/>
              </a:solidFill>
              <a:latin typeface="Corbel"/>
              <a:ea typeface="Corbel"/>
              <a:cs typeface="Corbel"/>
              <a:sym typeface="Corbel"/>
            </a:endParaRPr>
          </a:p>
          <a:p>
            <a:pPr indent="-182880" lvl="0" marL="182880" rtl="0" algn="l">
              <a:lnSpc>
                <a:spcPct val="90000"/>
              </a:lnSpc>
              <a:spcBef>
                <a:spcPts val="1200"/>
              </a:spcBef>
              <a:spcAft>
                <a:spcPts val="0"/>
              </a:spcAft>
              <a:buNone/>
            </a:pPr>
            <a:r>
              <a:t/>
            </a:r>
            <a:endParaRPr sz="2300">
              <a:solidFill>
                <a:srgbClr val="595959"/>
              </a:solidFill>
              <a:latin typeface="Calibri"/>
              <a:ea typeface="Calibri"/>
              <a:cs typeface="Calibri"/>
              <a:sym typeface="Calibri"/>
            </a:endParaRPr>
          </a:p>
          <a:p>
            <a:pPr indent="-182880" lvl="0" marL="182880" rtl="0" algn="l">
              <a:lnSpc>
                <a:spcPct val="90000"/>
              </a:lnSpc>
              <a:spcBef>
                <a:spcPts val="1200"/>
              </a:spcBef>
              <a:spcAft>
                <a:spcPts val="0"/>
              </a:spcAft>
              <a:buNone/>
            </a:pPr>
            <a:r>
              <a:rPr lang="en-GB" sz="2300" u="sng">
                <a:solidFill>
                  <a:srgbClr val="595959"/>
                </a:solidFill>
                <a:latin typeface="Calibri"/>
                <a:ea typeface="Calibri"/>
                <a:cs typeface="Calibri"/>
                <a:sym typeface="Calibri"/>
              </a:rPr>
              <a:t>Summer uniform</a:t>
            </a:r>
            <a:r>
              <a:rPr lang="en-GB" sz="2300">
                <a:solidFill>
                  <a:srgbClr val="595959"/>
                </a:solidFill>
                <a:latin typeface="Calibri"/>
                <a:ea typeface="Calibri"/>
                <a:cs typeface="Calibri"/>
                <a:sym typeface="Calibri"/>
              </a:rPr>
              <a:t> </a:t>
            </a:r>
            <a:endParaRPr sz="1500">
              <a:solidFill>
                <a:srgbClr val="595959"/>
              </a:solidFill>
              <a:latin typeface="Corbel"/>
              <a:ea typeface="Corbel"/>
              <a:cs typeface="Corbel"/>
              <a:sym typeface="Corbel"/>
            </a:endParaRPr>
          </a:p>
          <a:p>
            <a:pPr indent="0" lvl="0" marL="0" rtl="0" algn="l">
              <a:lnSpc>
                <a:spcPct val="90000"/>
              </a:lnSpc>
              <a:spcBef>
                <a:spcPts val="1200"/>
              </a:spcBef>
              <a:spcAft>
                <a:spcPts val="0"/>
              </a:spcAft>
              <a:buNone/>
            </a:pPr>
            <a:r>
              <a:rPr lang="en-GB" sz="2300">
                <a:solidFill>
                  <a:srgbClr val="595959"/>
                </a:solidFill>
                <a:latin typeface="Calibri"/>
                <a:ea typeface="Calibri"/>
                <a:cs typeface="Calibri"/>
                <a:sym typeface="Calibri"/>
              </a:rPr>
              <a:t>White PE t-shirt</a:t>
            </a:r>
            <a:endParaRPr sz="1500">
              <a:solidFill>
                <a:srgbClr val="595959"/>
              </a:solidFill>
              <a:latin typeface="Corbel"/>
              <a:ea typeface="Corbel"/>
              <a:cs typeface="Corbel"/>
              <a:sym typeface="Corbel"/>
            </a:endParaRPr>
          </a:p>
          <a:p>
            <a:pPr indent="0" lvl="0" marL="0" rtl="0" algn="l">
              <a:lnSpc>
                <a:spcPct val="90000"/>
              </a:lnSpc>
              <a:spcBef>
                <a:spcPts val="1200"/>
              </a:spcBef>
              <a:spcAft>
                <a:spcPts val="0"/>
              </a:spcAft>
              <a:buNone/>
            </a:pPr>
            <a:r>
              <a:rPr lang="en-GB" sz="2300">
                <a:solidFill>
                  <a:srgbClr val="595959"/>
                </a:solidFill>
                <a:latin typeface="Calibri"/>
                <a:ea typeface="Calibri"/>
                <a:cs typeface="Calibri"/>
                <a:sym typeface="Calibri"/>
              </a:rPr>
              <a:t>Red shorts</a:t>
            </a:r>
            <a:endParaRPr sz="1500">
              <a:solidFill>
                <a:srgbClr val="595959"/>
              </a:solidFill>
              <a:latin typeface="Corbel"/>
              <a:ea typeface="Corbel"/>
              <a:cs typeface="Corbel"/>
              <a:sym typeface="Corbel"/>
            </a:endParaRPr>
          </a:p>
          <a:p>
            <a:pPr indent="0" lvl="0" marL="0" rtl="0" algn="l">
              <a:lnSpc>
                <a:spcPct val="90000"/>
              </a:lnSpc>
              <a:spcBef>
                <a:spcPts val="1200"/>
              </a:spcBef>
              <a:spcAft>
                <a:spcPts val="0"/>
              </a:spcAft>
              <a:buNone/>
            </a:pPr>
            <a:r>
              <a:rPr lang="en-GB" sz="2300">
                <a:solidFill>
                  <a:srgbClr val="595959"/>
                </a:solidFill>
                <a:latin typeface="Calibri"/>
                <a:ea typeface="Calibri"/>
                <a:cs typeface="Calibri"/>
                <a:sym typeface="Calibri"/>
              </a:rPr>
              <a:t>Sports trainers - not fashion trainers </a:t>
            </a:r>
            <a:endParaRPr sz="2300">
              <a:solidFill>
                <a:srgbClr val="595959"/>
              </a:solidFill>
              <a:latin typeface="Calibri"/>
              <a:ea typeface="Calibri"/>
              <a:cs typeface="Calibri"/>
              <a:sym typeface="Calibri"/>
            </a:endParaRPr>
          </a:p>
          <a:p>
            <a:pPr indent="0" lvl="0" marL="0" rtl="0" algn="l">
              <a:lnSpc>
                <a:spcPct val="90000"/>
              </a:lnSpc>
              <a:spcBef>
                <a:spcPts val="1200"/>
              </a:spcBef>
              <a:spcAft>
                <a:spcPts val="0"/>
              </a:spcAft>
              <a:buNone/>
            </a:pPr>
            <a:r>
              <a:rPr lang="en-GB" sz="2300">
                <a:solidFill>
                  <a:srgbClr val="595959"/>
                </a:solidFill>
                <a:latin typeface="Calibri"/>
                <a:ea typeface="Calibri"/>
                <a:cs typeface="Calibri"/>
                <a:sym typeface="Calibri"/>
              </a:rPr>
              <a:t>Only the school logo is to be worn on clothing including socks </a:t>
            </a:r>
            <a:endParaRPr sz="9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g3f8db30a180_0_0"/>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600"/>
              <a:buFont typeface="Corbel"/>
              <a:buNone/>
            </a:pPr>
            <a:r>
              <a:rPr lang="en-GB"/>
              <a:t>Active Minutes  </a:t>
            </a:r>
            <a:endParaRPr/>
          </a:p>
        </p:txBody>
      </p:sp>
      <p:sp>
        <p:nvSpPr>
          <p:cNvPr id="190" name="Google Shape;190;g3f8db30a180_0_0"/>
          <p:cNvSpPr txBox="1"/>
          <p:nvPr>
            <p:ph idx="1" type="body"/>
          </p:nvPr>
        </p:nvSpPr>
        <p:spPr>
          <a:xfrm>
            <a:off x="3599422" y="345509"/>
            <a:ext cx="8105700" cy="5886600"/>
          </a:xfrm>
          <a:prstGeom prst="rect">
            <a:avLst/>
          </a:prstGeom>
          <a:noFill/>
          <a:ln>
            <a:noFill/>
          </a:ln>
        </p:spPr>
        <p:txBody>
          <a:bodyPr anchorCtr="0" anchor="ctr" bIns="45700" lIns="91425" spcFirstLastPara="1" rIns="91425" wrap="square" tIns="45700">
            <a:normAutofit fontScale="85000" lnSpcReduction="20000"/>
          </a:bodyPr>
          <a:lstStyle/>
          <a:p>
            <a:pPr indent="-182880" lvl="0" marL="182880" rtl="0" algn="ctr">
              <a:lnSpc>
                <a:spcPct val="90000"/>
              </a:lnSpc>
              <a:spcBef>
                <a:spcPts val="1200"/>
              </a:spcBef>
              <a:spcAft>
                <a:spcPts val="0"/>
              </a:spcAft>
              <a:buSzPct val="171461"/>
              <a:buNone/>
            </a:pPr>
            <a:r>
              <a:rPr lang="en-GB" sz="2683">
                <a:latin typeface="Calibri"/>
                <a:ea typeface="Calibri"/>
                <a:cs typeface="Calibri"/>
                <a:sym typeface="Calibri"/>
              </a:rPr>
              <a:t>“ Children and young people should engage in moderate to vigorous physical activity for an average of at least 60 minutes per day across the week. This can include all forms of activity such as physical education, active travel, after-school activities, play and sports” - </a:t>
            </a:r>
            <a:r>
              <a:rPr lang="en-GB" sz="2683" u="sng">
                <a:solidFill>
                  <a:schemeClr val="hlink"/>
                </a:solidFill>
                <a:latin typeface="Calibri"/>
                <a:ea typeface="Calibri"/>
                <a:cs typeface="Calibri"/>
                <a:sym typeface="Calibri"/>
                <a:hlinkClick r:id="rId3"/>
              </a:rPr>
              <a:t>GOV.UK</a:t>
            </a:r>
            <a:endParaRPr sz="2683">
              <a:latin typeface="Calibri"/>
              <a:ea typeface="Calibri"/>
              <a:cs typeface="Calibri"/>
              <a:sym typeface="Calibri"/>
            </a:endParaRPr>
          </a:p>
          <a:p>
            <a:pPr indent="-182880" lvl="0" marL="182880" rtl="0" algn="ctr">
              <a:lnSpc>
                <a:spcPct val="90000"/>
              </a:lnSpc>
              <a:spcBef>
                <a:spcPts val="1200"/>
              </a:spcBef>
              <a:spcAft>
                <a:spcPts val="0"/>
              </a:spcAft>
              <a:buSzPct val="171461"/>
              <a:buNone/>
            </a:pPr>
            <a:r>
              <a:t/>
            </a:r>
            <a:endParaRPr sz="2683">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Children aged 5 and above should aim for at least 60 active minutes a day.</a:t>
            </a:r>
            <a:endParaRPr sz="2800">
              <a:latin typeface="Calibri"/>
              <a:ea typeface="Calibri"/>
              <a:cs typeface="Calibri"/>
              <a:sym typeface="Calibri"/>
            </a:endParaRPr>
          </a:p>
          <a:p>
            <a:pPr indent="0" lvl="0" marL="0" rtl="0" algn="l">
              <a:spcBef>
                <a:spcPts val="1200"/>
              </a:spcBef>
              <a:spcAft>
                <a:spcPts val="0"/>
              </a:spcAft>
              <a:buNone/>
            </a:pPr>
            <a:r>
              <a:t/>
            </a:r>
            <a:endParaRPr sz="2800">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At school, we promote physical activity through PE, the Daily Mile, outdoor play and active learning. </a:t>
            </a:r>
            <a:endParaRPr sz="2800">
              <a:latin typeface="Calibri"/>
              <a:ea typeface="Calibri"/>
              <a:cs typeface="Calibri"/>
              <a:sym typeface="Calibri"/>
            </a:endParaRPr>
          </a:p>
          <a:p>
            <a:pPr indent="0" lvl="0" marL="457200" rtl="0" algn="l">
              <a:spcBef>
                <a:spcPts val="1200"/>
              </a:spcBef>
              <a:spcAft>
                <a:spcPts val="0"/>
              </a:spcAft>
              <a:buNone/>
            </a:pPr>
            <a:r>
              <a:t/>
            </a:r>
            <a:endParaRPr sz="2800">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At home, parents can help by encouraging walking, active play, family outings and active travel wherever possible.</a:t>
            </a:r>
            <a:endParaRPr sz="2800">
              <a:latin typeface="Calibri"/>
              <a:ea typeface="Calibri"/>
              <a:cs typeface="Calibri"/>
              <a:sym typeface="Calibri"/>
            </a:endParaRPr>
          </a:p>
          <a:p>
            <a:pPr indent="0" lvl="0" marL="0" rtl="0" algn="l">
              <a:spcBef>
                <a:spcPts val="1200"/>
              </a:spcBef>
              <a:spcAft>
                <a:spcPts val="0"/>
              </a:spcAft>
              <a:buNone/>
            </a:pPr>
            <a:r>
              <a:t/>
            </a:r>
            <a:endParaRPr sz="2800">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Together, we can help children build healthy habits and meet the recommended levels of daily activity.</a:t>
            </a:r>
            <a:endParaRPr sz="28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15"/>
          <p:cNvSpPr txBox="1"/>
          <p:nvPr>
            <p:ph type="title"/>
          </p:nvPr>
        </p:nvSpPr>
        <p:spPr>
          <a:xfrm>
            <a:off x="252925" y="1123825"/>
            <a:ext cx="3123600" cy="46011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6000"/>
              <a:buFont typeface="Corbel"/>
              <a:buNone/>
            </a:pPr>
            <a:r>
              <a:rPr lang="en-GB" sz="6000"/>
              <a:t>Home Learning </a:t>
            </a:r>
            <a:endParaRPr/>
          </a:p>
        </p:txBody>
      </p:sp>
      <p:sp>
        <p:nvSpPr>
          <p:cNvPr id="196" name="Google Shape;196;p15"/>
          <p:cNvSpPr txBox="1"/>
          <p:nvPr>
            <p:ph idx="1" type="body"/>
          </p:nvPr>
        </p:nvSpPr>
        <p:spPr>
          <a:xfrm>
            <a:off x="3853226" y="568412"/>
            <a:ext cx="7315200" cy="5596718"/>
          </a:xfrm>
          <a:prstGeom prst="rect">
            <a:avLst/>
          </a:prstGeom>
          <a:noFill/>
          <a:ln>
            <a:noFill/>
          </a:ln>
        </p:spPr>
        <p:txBody>
          <a:bodyPr anchorCtr="0" anchor="ctr" bIns="45700" lIns="91425" spcFirstLastPara="1" rIns="91425" wrap="square" tIns="45700">
            <a:normAutofit/>
          </a:bodyPr>
          <a:lstStyle/>
          <a:p>
            <a:pPr indent="-228600" lvl="0" marL="182880" rtl="0" algn="l">
              <a:lnSpc>
                <a:spcPct val="90000"/>
              </a:lnSpc>
              <a:spcBef>
                <a:spcPts val="0"/>
              </a:spcBef>
              <a:spcAft>
                <a:spcPts val="0"/>
              </a:spcAft>
              <a:buSzPts val="3600"/>
              <a:buChar char="●"/>
            </a:pPr>
            <a:r>
              <a:rPr lang="en-GB" sz="3600"/>
              <a:t>An e-book will be provided once a week.  </a:t>
            </a:r>
            <a:endParaRPr/>
          </a:p>
          <a:p>
            <a:pPr indent="-228600" lvl="0" marL="182880" rtl="0" algn="l">
              <a:lnSpc>
                <a:spcPct val="90000"/>
              </a:lnSpc>
              <a:spcBef>
                <a:spcPts val="1200"/>
              </a:spcBef>
              <a:spcAft>
                <a:spcPts val="0"/>
              </a:spcAft>
              <a:buSzPts val="3600"/>
              <a:buChar char="●"/>
            </a:pPr>
            <a:r>
              <a:rPr lang="en-GB" sz="3600"/>
              <a:t>Numbots</a:t>
            </a:r>
            <a:endParaRPr/>
          </a:p>
          <a:p>
            <a:pPr indent="0" lvl="0" marL="182880" rtl="0" algn="l">
              <a:lnSpc>
                <a:spcPct val="90000"/>
              </a:lnSpc>
              <a:spcBef>
                <a:spcPts val="1200"/>
              </a:spcBef>
              <a:spcAft>
                <a:spcPts val="0"/>
              </a:spcAft>
              <a:buNone/>
            </a:pPr>
            <a:r>
              <a:t/>
            </a:r>
            <a:endParaRPr/>
          </a:p>
          <a:p>
            <a:pPr indent="0" lvl="0" marL="182880" rtl="0" algn="l">
              <a:lnSpc>
                <a:spcPct val="90000"/>
              </a:lnSpc>
              <a:spcBef>
                <a:spcPts val="1200"/>
              </a:spcBef>
              <a:spcAft>
                <a:spcPts val="0"/>
              </a:spcAft>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16"/>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6000"/>
              <a:buFont typeface="Corbel"/>
              <a:buNone/>
            </a:pPr>
            <a:r>
              <a:rPr lang="en-GB" sz="6000"/>
              <a:t>Home Reading</a:t>
            </a:r>
            <a:endParaRPr/>
          </a:p>
        </p:txBody>
      </p:sp>
      <p:sp>
        <p:nvSpPr>
          <p:cNvPr id="202" name="Google Shape;202;p16"/>
          <p:cNvSpPr txBox="1"/>
          <p:nvPr>
            <p:ph idx="1" type="body"/>
          </p:nvPr>
        </p:nvSpPr>
        <p:spPr>
          <a:xfrm>
            <a:off x="3824613" y="604393"/>
            <a:ext cx="7315200" cy="5120700"/>
          </a:xfrm>
          <a:prstGeom prst="rect">
            <a:avLst/>
          </a:prstGeom>
          <a:noFill/>
          <a:ln>
            <a:noFill/>
          </a:ln>
        </p:spPr>
        <p:txBody>
          <a:bodyPr anchorCtr="0" anchor="ctr" bIns="45700" lIns="91425" spcFirstLastPara="1" rIns="91425" wrap="square" tIns="45700">
            <a:normAutofit fontScale="25000" lnSpcReduction="10000"/>
          </a:bodyPr>
          <a:lstStyle/>
          <a:p>
            <a:pPr indent="0" lvl="0" marL="182880" rtl="0" algn="l">
              <a:lnSpc>
                <a:spcPct val="90000"/>
              </a:lnSpc>
              <a:spcBef>
                <a:spcPts val="0"/>
              </a:spcBef>
              <a:spcAft>
                <a:spcPts val="0"/>
              </a:spcAft>
              <a:buNone/>
            </a:pPr>
            <a:r>
              <a:t/>
            </a:r>
            <a:endParaRPr sz="2800"/>
          </a:p>
          <a:p>
            <a:pPr indent="0" lvl="0" marL="182880" rtl="0" algn="l">
              <a:lnSpc>
                <a:spcPct val="90000"/>
              </a:lnSpc>
              <a:spcBef>
                <a:spcPts val="0"/>
              </a:spcBef>
              <a:spcAft>
                <a:spcPts val="0"/>
              </a:spcAft>
              <a:buNone/>
            </a:pPr>
            <a:r>
              <a:t/>
            </a:r>
            <a:endParaRPr sz="2800"/>
          </a:p>
          <a:p>
            <a:pPr indent="0" lvl="0" marL="0" rtl="0" algn="l">
              <a:lnSpc>
                <a:spcPct val="90000"/>
              </a:lnSpc>
              <a:spcBef>
                <a:spcPts val="0"/>
              </a:spcBef>
              <a:spcAft>
                <a:spcPts val="0"/>
              </a:spcAft>
              <a:buNone/>
            </a:pPr>
            <a:r>
              <a:t/>
            </a:r>
            <a:endParaRPr sz="2800"/>
          </a:p>
          <a:p>
            <a:pPr indent="-79377" lvl="0" marL="182880" rtl="0" algn="l">
              <a:lnSpc>
                <a:spcPct val="90000"/>
              </a:lnSpc>
              <a:spcBef>
                <a:spcPts val="0"/>
              </a:spcBef>
              <a:spcAft>
                <a:spcPts val="0"/>
              </a:spcAft>
              <a:buSzPct val="100000"/>
              <a:buChar char="●"/>
            </a:pPr>
            <a:r>
              <a:rPr lang="en-GB" sz="4680"/>
              <a:t>C</a:t>
            </a:r>
            <a:r>
              <a:rPr lang="en-GB" sz="6096"/>
              <a:t>hildren will read three times a week in school.</a:t>
            </a:r>
            <a:endParaRPr sz="6096"/>
          </a:p>
          <a:p>
            <a:pPr indent="0" lvl="0" marL="182880" rtl="0" algn="l">
              <a:lnSpc>
                <a:spcPct val="90000"/>
              </a:lnSpc>
              <a:spcBef>
                <a:spcPts val="0"/>
              </a:spcBef>
              <a:spcAft>
                <a:spcPts val="0"/>
              </a:spcAft>
              <a:buNone/>
            </a:pPr>
            <a:r>
              <a:t/>
            </a:r>
            <a:endParaRPr sz="6096"/>
          </a:p>
          <a:p>
            <a:pPr indent="-101847" lvl="0" marL="182880" rtl="0" algn="l">
              <a:lnSpc>
                <a:spcPct val="90000"/>
              </a:lnSpc>
              <a:spcBef>
                <a:spcPts val="1200"/>
              </a:spcBef>
              <a:spcAft>
                <a:spcPts val="0"/>
              </a:spcAft>
              <a:buSzPct val="100000"/>
              <a:buChar char="●"/>
            </a:pPr>
            <a:r>
              <a:rPr lang="en-GB" sz="6096"/>
              <a:t>An e-book will be allocated to your child. You will have receive log in details to access this at home. </a:t>
            </a:r>
            <a:endParaRPr sz="6096"/>
          </a:p>
          <a:p>
            <a:pPr indent="0" lvl="0" marL="182880" rtl="0" algn="l">
              <a:lnSpc>
                <a:spcPct val="90000"/>
              </a:lnSpc>
              <a:spcBef>
                <a:spcPts val="1200"/>
              </a:spcBef>
              <a:spcAft>
                <a:spcPts val="0"/>
              </a:spcAft>
              <a:buNone/>
            </a:pPr>
            <a:r>
              <a:t/>
            </a:r>
            <a:endParaRPr sz="6096"/>
          </a:p>
          <a:p>
            <a:pPr indent="-101847" lvl="0" marL="182880" rtl="0" algn="l">
              <a:lnSpc>
                <a:spcPct val="90000"/>
              </a:lnSpc>
              <a:spcBef>
                <a:spcPts val="1200"/>
              </a:spcBef>
              <a:spcAft>
                <a:spcPts val="0"/>
              </a:spcAft>
              <a:buSzPct val="100000"/>
              <a:buChar char="●"/>
            </a:pPr>
            <a:r>
              <a:rPr lang="en-GB" sz="6096"/>
              <a:t>Please listen to your child read their book and make a comment in their reading record. </a:t>
            </a:r>
            <a:endParaRPr sz="6096"/>
          </a:p>
          <a:p>
            <a:pPr indent="0" lvl="0" marL="182880" rtl="0" algn="l">
              <a:lnSpc>
                <a:spcPct val="90000"/>
              </a:lnSpc>
              <a:spcBef>
                <a:spcPts val="1200"/>
              </a:spcBef>
              <a:spcAft>
                <a:spcPts val="0"/>
              </a:spcAft>
              <a:buNone/>
            </a:pPr>
            <a:r>
              <a:t/>
            </a:r>
            <a:endParaRPr sz="6096"/>
          </a:p>
          <a:p>
            <a:pPr indent="-101847" lvl="0" marL="182880" rtl="0" algn="l">
              <a:lnSpc>
                <a:spcPct val="90000"/>
              </a:lnSpc>
              <a:spcBef>
                <a:spcPts val="1200"/>
              </a:spcBef>
              <a:spcAft>
                <a:spcPts val="0"/>
              </a:spcAft>
              <a:buSzPct val="100000"/>
              <a:buChar char="●"/>
            </a:pPr>
            <a:r>
              <a:rPr lang="en-GB" sz="6096"/>
              <a:t>The reading record stays in school in the week and will be sent home on weekends for you to comment. </a:t>
            </a:r>
            <a:endParaRPr sz="5296"/>
          </a:p>
          <a:p>
            <a:pPr indent="-101847" lvl="0" marL="182880" rtl="0" algn="l">
              <a:lnSpc>
                <a:spcPct val="90000"/>
              </a:lnSpc>
              <a:spcBef>
                <a:spcPts val="1200"/>
              </a:spcBef>
              <a:spcAft>
                <a:spcPts val="0"/>
              </a:spcAft>
              <a:buSzPct val="100000"/>
              <a:buChar char="●"/>
            </a:pPr>
            <a:r>
              <a:rPr b="1" lang="en-GB" sz="6096"/>
              <a:t>Please make sure it is in their bag on Mondays</a:t>
            </a:r>
            <a:r>
              <a:rPr lang="en-GB" sz="6096"/>
              <a:t>. </a:t>
            </a:r>
            <a:endParaRPr sz="6096"/>
          </a:p>
          <a:p>
            <a:pPr indent="0" lvl="0" marL="182880" rtl="0" algn="l">
              <a:lnSpc>
                <a:spcPct val="90000"/>
              </a:lnSpc>
              <a:spcBef>
                <a:spcPts val="1200"/>
              </a:spcBef>
              <a:spcAft>
                <a:spcPts val="0"/>
              </a:spcAft>
              <a:buNone/>
            </a:pPr>
            <a:r>
              <a:t/>
            </a:r>
            <a:endParaRPr sz="6096"/>
          </a:p>
          <a:p>
            <a:pPr indent="-101847" lvl="0" marL="182880" rtl="0" algn="l">
              <a:lnSpc>
                <a:spcPct val="90000"/>
              </a:lnSpc>
              <a:spcBef>
                <a:spcPts val="1200"/>
              </a:spcBef>
              <a:spcAft>
                <a:spcPts val="0"/>
              </a:spcAft>
              <a:buSzPct val="100000"/>
              <a:buChar char="●"/>
            </a:pPr>
            <a:r>
              <a:rPr lang="en-GB" sz="6096"/>
              <a:t> Please read as much to your child as much as possible and encourage them to read books, magazines, signs, labels etc </a:t>
            </a:r>
            <a:endParaRPr sz="6096"/>
          </a:p>
          <a:p>
            <a:pPr indent="0" lvl="0" marL="0" rtl="0" algn="l">
              <a:lnSpc>
                <a:spcPct val="90000"/>
              </a:lnSpc>
              <a:spcBef>
                <a:spcPts val="1200"/>
              </a:spcBef>
              <a:spcAft>
                <a:spcPts val="0"/>
              </a:spcAft>
              <a:buSzPct val="82776"/>
              <a:buNone/>
            </a:pPr>
            <a:r>
              <a:t/>
            </a:r>
            <a:endParaRPr sz="12564"/>
          </a:p>
          <a:p>
            <a:pPr indent="0" lvl="0" marL="0" rtl="0" algn="l">
              <a:lnSpc>
                <a:spcPct val="90000"/>
              </a:lnSpc>
              <a:spcBef>
                <a:spcPts val="1200"/>
              </a:spcBef>
              <a:spcAft>
                <a:spcPts val="0"/>
              </a:spcAft>
              <a:buSzPct val="100000"/>
              <a:buNone/>
            </a:pPr>
            <a:r>
              <a:t/>
            </a:r>
            <a:endParaRPr sz="104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17"/>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6000"/>
              <a:buFont typeface="Corbel"/>
              <a:buNone/>
            </a:pPr>
            <a:r>
              <a:rPr lang="en-GB" sz="6000"/>
              <a:t>School Library </a:t>
            </a:r>
            <a:endParaRPr sz="6000"/>
          </a:p>
        </p:txBody>
      </p:sp>
      <p:sp>
        <p:nvSpPr>
          <p:cNvPr id="208" name="Google Shape;208;p17"/>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2400"/>
              <a:buNone/>
            </a:pPr>
            <a:r>
              <a:t/>
            </a:r>
            <a:endParaRPr sz="2400"/>
          </a:p>
          <a:p>
            <a:pPr indent="-196850" lvl="0" marL="182880" rtl="0" algn="l">
              <a:lnSpc>
                <a:spcPct val="90000"/>
              </a:lnSpc>
              <a:spcBef>
                <a:spcPts val="1200"/>
              </a:spcBef>
              <a:spcAft>
                <a:spcPts val="0"/>
              </a:spcAft>
              <a:buSzPts val="3100"/>
              <a:buChar char="●"/>
            </a:pPr>
            <a:r>
              <a:rPr lang="en-GB" sz="3100"/>
              <a:t>The class will go to the library once a week. </a:t>
            </a:r>
            <a:endParaRPr sz="1900"/>
          </a:p>
          <a:p>
            <a:pPr indent="-196850" lvl="0" marL="182880" rtl="0" algn="l">
              <a:lnSpc>
                <a:spcPct val="90000"/>
              </a:lnSpc>
              <a:spcBef>
                <a:spcPts val="1200"/>
              </a:spcBef>
              <a:spcAft>
                <a:spcPts val="0"/>
              </a:spcAft>
              <a:buSzPts val="3100"/>
              <a:buChar char="●"/>
            </a:pPr>
            <a:r>
              <a:rPr lang="en-GB" sz="3100"/>
              <a:t>They will be able to choose one book to take home.</a:t>
            </a:r>
            <a:endParaRPr sz="1900"/>
          </a:p>
          <a:p>
            <a:pPr indent="-196850" lvl="0" marL="182880" rtl="0" algn="l">
              <a:lnSpc>
                <a:spcPct val="90000"/>
              </a:lnSpc>
              <a:spcBef>
                <a:spcPts val="1200"/>
              </a:spcBef>
              <a:spcAft>
                <a:spcPts val="0"/>
              </a:spcAft>
              <a:buSzPts val="3100"/>
              <a:buChar char="●"/>
            </a:pPr>
            <a:r>
              <a:rPr lang="en-GB" sz="3100"/>
              <a:t>Please make sure they return the book the following week; otherwise, they will not be able to take another book out. </a:t>
            </a:r>
            <a:endParaRPr sz="1900"/>
          </a:p>
          <a:p>
            <a:pPr indent="-196850" lvl="0" marL="182880" rtl="0" algn="l">
              <a:lnSpc>
                <a:spcPct val="90000"/>
              </a:lnSpc>
              <a:spcBef>
                <a:spcPts val="1200"/>
              </a:spcBef>
              <a:spcAft>
                <a:spcPts val="0"/>
              </a:spcAft>
              <a:buSzPts val="3100"/>
              <a:buChar char="●"/>
            </a:pPr>
            <a:r>
              <a:rPr lang="en-GB" sz="3100"/>
              <a:t>Library day is </a:t>
            </a:r>
            <a:r>
              <a:rPr b="1" lang="en-GB" sz="3100"/>
              <a:t>Wednesday.</a:t>
            </a:r>
            <a:endParaRPr b="1" i="1" sz="3100" u="sng"/>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18"/>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5400"/>
              <a:buFont typeface="Corbel"/>
              <a:buNone/>
            </a:pPr>
            <a:r>
              <a:rPr lang="en-GB" sz="5400"/>
              <a:t>PSA and Class Reps</a:t>
            </a:r>
            <a:endParaRPr/>
          </a:p>
        </p:txBody>
      </p:sp>
      <p:sp>
        <p:nvSpPr>
          <p:cNvPr id="214" name="Google Shape;214;p18"/>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182880" lvl="0" marL="182880" rtl="0" algn="l">
              <a:lnSpc>
                <a:spcPct val="90000"/>
              </a:lnSpc>
              <a:spcBef>
                <a:spcPts val="0"/>
              </a:spcBef>
              <a:spcAft>
                <a:spcPts val="0"/>
              </a:spcAft>
              <a:buSzPts val="2800"/>
              <a:buFont typeface="Arial"/>
              <a:buChar char="•"/>
            </a:pPr>
            <a:r>
              <a:rPr lang="en-GB" sz="2800">
                <a:latin typeface="Calibri"/>
                <a:ea typeface="Calibri"/>
                <a:cs typeface="Calibri"/>
                <a:sym typeface="Calibri"/>
              </a:rPr>
              <a:t>All of the adults in our school community are automatically members of the PSA.</a:t>
            </a:r>
            <a:endParaRPr/>
          </a:p>
          <a:p>
            <a:pPr indent="-182880" lvl="0" marL="182880" rtl="0" algn="l">
              <a:lnSpc>
                <a:spcPct val="90000"/>
              </a:lnSpc>
              <a:spcBef>
                <a:spcPts val="1200"/>
              </a:spcBef>
              <a:spcAft>
                <a:spcPts val="0"/>
              </a:spcAft>
              <a:buSzPts val="2800"/>
              <a:buFont typeface="Arial"/>
              <a:buChar char="•"/>
            </a:pPr>
            <a:r>
              <a:rPr lang="en-GB" sz="2800">
                <a:latin typeface="Calibri"/>
                <a:ea typeface="Calibri"/>
                <a:cs typeface="Calibri"/>
                <a:sym typeface="Calibri"/>
              </a:rPr>
              <a:t>The PSA do a fantastic job in supporting the children of St Agatha’s. Please do volunteer your time and support where you can. </a:t>
            </a:r>
            <a:endParaRPr/>
          </a:p>
          <a:p>
            <a:pPr indent="-182880" lvl="0" marL="182880" rtl="0" algn="l">
              <a:lnSpc>
                <a:spcPct val="90000"/>
              </a:lnSpc>
              <a:spcBef>
                <a:spcPts val="1200"/>
              </a:spcBef>
              <a:spcAft>
                <a:spcPts val="0"/>
              </a:spcAft>
              <a:buSzPts val="2800"/>
              <a:buFont typeface="Arial"/>
              <a:buChar char="•"/>
            </a:pPr>
            <a:r>
              <a:rPr lang="en-GB" sz="2800">
                <a:latin typeface="Calibri"/>
                <a:ea typeface="Calibri"/>
                <a:cs typeface="Calibri"/>
                <a:sym typeface="Calibri"/>
              </a:rPr>
              <a:t>Those able to take on the role of class rep are greatly appreciated. It is not a huge job!</a:t>
            </a:r>
            <a:endParaRPr/>
          </a:p>
          <a:p>
            <a:pPr indent="-55880" lvl="0" marL="182880" rtl="0" algn="l">
              <a:lnSpc>
                <a:spcPct val="90000"/>
              </a:lnSpc>
              <a:spcBef>
                <a:spcPts val="1200"/>
              </a:spcBef>
              <a:spcAft>
                <a:spcPts val="0"/>
              </a:spcAft>
              <a:buSzPts val="200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19"/>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5400"/>
              <a:buFont typeface="Corbel"/>
              <a:buNone/>
            </a:pPr>
            <a:r>
              <a:rPr lang="en-GB" sz="5400"/>
              <a:t>Drop off and pick up…</a:t>
            </a:r>
            <a:endParaRPr/>
          </a:p>
        </p:txBody>
      </p:sp>
      <p:sp>
        <p:nvSpPr>
          <p:cNvPr id="220" name="Google Shape;220;p19"/>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lnSpcReduction="20000"/>
          </a:bodyPr>
          <a:lstStyle/>
          <a:p>
            <a:pPr indent="-196215" lvl="0" marL="182880" rtl="0" algn="l">
              <a:lnSpc>
                <a:spcPct val="90000"/>
              </a:lnSpc>
              <a:spcBef>
                <a:spcPts val="0"/>
              </a:spcBef>
              <a:spcAft>
                <a:spcPts val="0"/>
              </a:spcAft>
              <a:buSzPts val="2800"/>
              <a:buChar char="●"/>
            </a:pPr>
            <a:r>
              <a:rPr lang="en-GB" sz="2800">
                <a:solidFill>
                  <a:schemeClr val="dk2"/>
                </a:solidFill>
                <a:latin typeface="Calibri"/>
                <a:ea typeface="Calibri"/>
                <a:cs typeface="Calibri"/>
                <a:sym typeface="Calibri"/>
              </a:rPr>
              <a:t>Children line up </a:t>
            </a:r>
            <a:r>
              <a:rPr lang="en-GB" sz="2800">
                <a:solidFill>
                  <a:schemeClr val="dk2"/>
                </a:solidFill>
                <a:latin typeface="Calibri"/>
                <a:ea typeface="Calibri"/>
                <a:cs typeface="Calibri"/>
                <a:sym typeface="Calibri"/>
              </a:rPr>
              <a:t>outside</a:t>
            </a:r>
            <a:r>
              <a:rPr lang="en-GB" sz="2800">
                <a:solidFill>
                  <a:schemeClr val="dk2"/>
                </a:solidFill>
                <a:latin typeface="Calibri"/>
                <a:ea typeface="Calibri"/>
                <a:cs typeface="Calibri"/>
                <a:sym typeface="Calibri"/>
              </a:rPr>
              <a:t> the Year 1 outdoor area when the bell is rung at 8.45am. </a:t>
            </a:r>
            <a:endParaRPr/>
          </a:p>
          <a:p>
            <a:pPr indent="0" lvl="0" marL="0" rtl="0" algn="l">
              <a:lnSpc>
                <a:spcPct val="90000"/>
              </a:lnSpc>
              <a:spcBef>
                <a:spcPts val="1200"/>
              </a:spcBef>
              <a:spcAft>
                <a:spcPts val="0"/>
              </a:spcAft>
              <a:buSzPts val="2800"/>
              <a:buNone/>
            </a:pPr>
            <a:r>
              <a:t/>
            </a:r>
            <a:endParaRPr sz="2800">
              <a:solidFill>
                <a:schemeClr val="dk2"/>
              </a:solidFill>
              <a:latin typeface="Calibri"/>
              <a:ea typeface="Calibri"/>
              <a:cs typeface="Calibri"/>
              <a:sym typeface="Calibri"/>
            </a:endParaRPr>
          </a:p>
          <a:p>
            <a:pPr indent="-196215" lvl="0" marL="182880" rtl="0" algn="l">
              <a:lnSpc>
                <a:spcPct val="90000"/>
              </a:lnSpc>
              <a:spcBef>
                <a:spcPts val="1200"/>
              </a:spcBef>
              <a:spcAft>
                <a:spcPts val="0"/>
              </a:spcAft>
              <a:buSzPts val="2800"/>
              <a:buChar char="●"/>
            </a:pPr>
            <a:r>
              <a:rPr lang="en-GB" sz="2800">
                <a:solidFill>
                  <a:schemeClr val="dk2"/>
                </a:solidFill>
                <a:latin typeface="Calibri"/>
                <a:ea typeface="Calibri"/>
                <a:cs typeface="Calibri"/>
                <a:sym typeface="Calibri"/>
              </a:rPr>
              <a:t>Pick up is at 3:15pm- please wait on the main playground.</a:t>
            </a:r>
            <a:endParaRPr/>
          </a:p>
          <a:p>
            <a:pPr indent="0" lvl="0" marL="0" rtl="0" algn="l">
              <a:lnSpc>
                <a:spcPct val="90000"/>
              </a:lnSpc>
              <a:spcBef>
                <a:spcPts val="1200"/>
              </a:spcBef>
              <a:spcAft>
                <a:spcPts val="0"/>
              </a:spcAft>
              <a:buSzPts val="2800"/>
              <a:buNone/>
            </a:pPr>
            <a:r>
              <a:t/>
            </a:r>
            <a:endParaRPr sz="2800">
              <a:solidFill>
                <a:schemeClr val="dk2"/>
              </a:solidFill>
              <a:latin typeface="Calibri"/>
              <a:ea typeface="Calibri"/>
              <a:cs typeface="Calibri"/>
              <a:sym typeface="Calibri"/>
            </a:endParaRPr>
          </a:p>
          <a:p>
            <a:pPr indent="-196215" lvl="0" marL="182880" rtl="0" algn="l">
              <a:lnSpc>
                <a:spcPct val="90000"/>
              </a:lnSpc>
              <a:spcBef>
                <a:spcPts val="1200"/>
              </a:spcBef>
              <a:spcAft>
                <a:spcPts val="0"/>
              </a:spcAft>
              <a:buSzPts val="2800"/>
              <a:buChar char="●"/>
            </a:pPr>
            <a:r>
              <a:rPr lang="en-GB" sz="2800">
                <a:solidFill>
                  <a:schemeClr val="dk2"/>
                </a:solidFill>
                <a:latin typeface="Calibri"/>
                <a:ea typeface="Calibri"/>
                <a:cs typeface="Calibri"/>
                <a:sym typeface="Calibri"/>
              </a:rPr>
              <a:t>Collections – please provide written permission to the school office  or email the office, if another adult is going to collect your child.</a:t>
            </a:r>
            <a:endParaRPr/>
          </a:p>
          <a:p>
            <a:pPr indent="-18415" lvl="0" marL="182880" rtl="0" algn="l">
              <a:lnSpc>
                <a:spcPct val="90000"/>
              </a:lnSpc>
              <a:spcBef>
                <a:spcPts val="1200"/>
              </a:spcBef>
              <a:spcAft>
                <a:spcPts val="0"/>
              </a:spcAft>
              <a:buSzPts val="2800"/>
              <a:buNone/>
            </a:pPr>
            <a:r>
              <a:t/>
            </a:r>
            <a:endParaRPr sz="2800">
              <a:solidFill>
                <a:schemeClr val="dk2"/>
              </a:solidFill>
              <a:latin typeface="Calibri"/>
              <a:ea typeface="Calibri"/>
              <a:cs typeface="Calibri"/>
              <a:sym typeface="Calibri"/>
            </a:endParaRPr>
          </a:p>
          <a:p>
            <a:pPr indent="-196215" lvl="0" marL="182880" rtl="0" algn="l">
              <a:lnSpc>
                <a:spcPct val="90000"/>
              </a:lnSpc>
              <a:spcBef>
                <a:spcPts val="1200"/>
              </a:spcBef>
              <a:spcAft>
                <a:spcPts val="0"/>
              </a:spcAft>
              <a:buSzPts val="2800"/>
              <a:buChar char="●"/>
            </a:pPr>
            <a:r>
              <a:rPr lang="en-GB" sz="2800">
                <a:solidFill>
                  <a:schemeClr val="dk2"/>
                </a:solidFill>
                <a:latin typeface="Calibri"/>
                <a:ea typeface="Calibri"/>
                <a:cs typeface="Calibri"/>
                <a:sym typeface="Calibri"/>
              </a:rPr>
              <a:t>At the end of the day, children must tell their teacher who is there to collect them before they leave.</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g3fb5ebe94b5_0_252"/>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5400"/>
              <a:buFont typeface="Corbel"/>
              <a:buNone/>
            </a:pPr>
            <a:r>
              <a:rPr lang="en-GB" sz="5400"/>
              <a:t>Key Dates</a:t>
            </a:r>
            <a:endParaRPr/>
          </a:p>
        </p:txBody>
      </p:sp>
      <p:sp>
        <p:nvSpPr>
          <p:cNvPr id="226" name="Google Shape;226;g3fb5ebe94b5_0_252"/>
          <p:cNvSpPr txBox="1"/>
          <p:nvPr>
            <p:ph idx="1" type="body"/>
          </p:nvPr>
        </p:nvSpPr>
        <p:spPr>
          <a:xfrm>
            <a:off x="3468757" y="745724"/>
            <a:ext cx="8078700" cy="5655000"/>
          </a:xfrm>
          <a:prstGeom prst="rect">
            <a:avLst/>
          </a:prstGeom>
          <a:noFill/>
          <a:ln>
            <a:noFill/>
          </a:ln>
        </p:spPr>
        <p:txBody>
          <a:bodyPr anchorCtr="0" anchor="ctr" bIns="45700" lIns="91425" spcFirstLastPara="1" rIns="91425" wrap="square" tIns="45700">
            <a:normAutofit fontScale="70000" lnSpcReduction="20000"/>
          </a:bodyPr>
          <a:lstStyle/>
          <a:p>
            <a:pPr indent="-30480" lvl="0" marL="182880" rtl="0" algn="l">
              <a:lnSpc>
                <a:spcPct val="90000"/>
              </a:lnSpc>
              <a:spcBef>
                <a:spcPts val="0"/>
              </a:spcBef>
              <a:spcAft>
                <a:spcPts val="0"/>
              </a:spcAft>
              <a:buSzPct val="100000"/>
              <a:buNone/>
            </a:pPr>
            <a:r>
              <a:t/>
            </a:r>
            <a:endParaRPr b="1" sz="2400">
              <a:solidFill>
                <a:srgbClr val="7F7F7F"/>
              </a:solidFill>
              <a:latin typeface="Calibri"/>
              <a:ea typeface="Calibri"/>
              <a:cs typeface="Calibri"/>
              <a:sym typeface="Calibri"/>
            </a:endParaRPr>
          </a:p>
          <a:p>
            <a:pPr indent="-137160" lvl="0" marL="182880" rtl="0" algn="l">
              <a:lnSpc>
                <a:spcPct val="90000"/>
              </a:lnSpc>
              <a:spcBef>
                <a:spcPts val="1200"/>
              </a:spcBef>
              <a:spcAft>
                <a:spcPts val="0"/>
              </a:spcAft>
              <a:buSzPct val="100000"/>
              <a:buChar char="●"/>
            </a:pPr>
            <a:r>
              <a:t/>
            </a:r>
            <a:endParaRPr b="1" sz="2400">
              <a:solidFill>
                <a:srgbClr val="7F7F7F"/>
              </a:solidFill>
              <a:latin typeface="Calibri"/>
              <a:ea typeface="Calibri"/>
              <a:cs typeface="Calibri"/>
              <a:sym typeface="Calibri"/>
            </a:endParaRPr>
          </a:p>
          <a:p>
            <a:pPr indent="-329545" lvl="0" marL="457200" rtl="0" algn="l">
              <a:spcBef>
                <a:spcPts val="1200"/>
              </a:spcBef>
              <a:spcAft>
                <a:spcPts val="0"/>
              </a:spcAft>
              <a:buSzPct val="100000"/>
              <a:buChar char="●"/>
            </a:pPr>
            <a:r>
              <a:rPr b="1" lang="en-GB" sz="2271">
                <a:solidFill>
                  <a:srgbClr val="7F7F7F"/>
                </a:solidFill>
                <a:latin typeface="Calibri"/>
                <a:ea typeface="Calibri"/>
                <a:cs typeface="Calibri"/>
                <a:sym typeface="Calibri"/>
              </a:rPr>
              <a:t>Autumn and Spring Term: </a:t>
            </a:r>
            <a:r>
              <a:rPr lang="en-GB" sz="2271">
                <a:solidFill>
                  <a:srgbClr val="7F7F7F"/>
                </a:solidFill>
                <a:latin typeface="Calibri"/>
                <a:ea typeface="Calibri"/>
                <a:cs typeface="Calibri"/>
                <a:sym typeface="Calibri"/>
              </a:rPr>
              <a:t>Parent / Teacher Consultations – school closes at 12pm</a:t>
            </a:r>
            <a:endParaRPr sz="1871"/>
          </a:p>
          <a:p>
            <a:pPr indent="-329545" lvl="0" marL="457200" rtl="0" algn="l">
              <a:spcBef>
                <a:spcPts val="1200"/>
              </a:spcBef>
              <a:spcAft>
                <a:spcPts val="0"/>
              </a:spcAft>
              <a:buSzPct val="100000"/>
              <a:buChar char="●"/>
            </a:pPr>
            <a:r>
              <a:rPr lang="en-GB" sz="2271">
                <a:solidFill>
                  <a:srgbClr val="7F7F7F"/>
                </a:solidFill>
                <a:latin typeface="Calibri"/>
                <a:ea typeface="Calibri"/>
                <a:cs typeface="Calibri"/>
                <a:sym typeface="Calibri"/>
              </a:rPr>
              <a:t>	Thursday 15th October</a:t>
            </a:r>
            <a:endParaRPr sz="1871"/>
          </a:p>
          <a:p>
            <a:pPr indent="-329545" lvl="0" marL="457200" rtl="0" algn="l">
              <a:spcBef>
                <a:spcPts val="1200"/>
              </a:spcBef>
              <a:spcAft>
                <a:spcPts val="0"/>
              </a:spcAft>
              <a:buSzPct val="100000"/>
              <a:buChar char="●"/>
            </a:pPr>
            <a:r>
              <a:rPr lang="en-GB" sz="2271">
                <a:solidFill>
                  <a:srgbClr val="7F7F7F"/>
                </a:solidFill>
                <a:latin typeface="Calibri"/>
                <a:ea typeface="Calibri"/>
                <a:cs typeface="Calibri"/>
                <a:sym typeface="Calibri"/>
              </a:rPr>
              <a:t>	Thursday 4th February </a:t>
            </a:r>
            <a:endParaRPr sz="2271">
              <a:solidFill>
                <a:srgbClr val="7F7F7F"/>
              </a:solidFill>
              <a:latin typeface="Calibri"/>
              <a:ea typeface="Calibri"/>
              <a:cs typeface="Calibri"/>
              <a:sym typeface="Calibri"/>
            </a:endParaRPr>
          </a:p>
          <a:p>
            <a:pPr indent="-329545" lvl="0" marL="457200" rtl="0" algn="l">
              <a:spcBef>
                <a:spcPts val="1200"/>
              </a:spcBef>
              <a:spcAft>
                <a:spcPts val="0"/>
              </a:spcAft>
              <a:buSzPct val="100000"/>
              <a:buChar char="●"/>
            </a:pPr>
            <a:r>
              <a:rPr b="1" lang="en-GB" sz="2271">
                <a:solidFill>
                  <a:srgbClr val="7F7F7F"/>
                </a:solidFill>
                <a:latin typeface="Calibri"/>
                <a:ea typeface="Calibri"/>
                <a:cs typeface="Calibri"/>
                <a:sym typeface="Calibri"/>
              </a:rPr>
              <a:t>Summer Term: </a:t>
            </a:r>
            <a:r>
              <a:rPr lang="en-GB" sz="2271">
                <a:solidFill>
                  <a:srgbClr val="7F7F7F"/>
                </a:solidFill>
                <a:latin typeface="Calibri"/>
                <a:ea typeface="Calibri"/>
                <a:cs typeface="Calibri"/>
                <a:sym typeface="Calibri"/>
              </a:rPr>
              <a:t>Written reports </a:t>
            </a:r>
            <a:endParaRPr sz="2271">
              <a:solidFill>
                <a:srgbClr val="7F7F7F"/>
              </a:solidFill>
              <a:latin typeface="Calibri"/>
              <a:ea typeface="Calibri"/>
              <a:cs typeface="Calibri"/>
              <a:sym typeface="Calibri"/>
            </a:endParaRPr>
          </a:p>
          <a:p>
            <a:pPr indent="0" lvl="0" marL="457200" rtl="0" algn="l">
              <a:lnSpc>
                <a:spcPct val="90000"/>
              </a:lnSpc>
              <a:spcBef>
                <a:spcPts val="1200"/>
              </a:spcBef>
              <a:spcAft>
                <a:spcPts val="0"/>
              </a:spcAft>
              <a:buNone/>
            </a:pPr>
            <a:r>
              <a:t/>
            </a:r>
            <a:endParaRPr sz="2400">
              <a:solidFill>
                <a:srgbClr val="7F7F7F"/>
              </a:solidFill>
              <a:latin typeface="Calibri"/>
              <a:ea typeface="Calibri"/>
              <a:cs typeface="Calibri"/>
              <a:sym typeface="Calibri"/>
            </a:endParaRPr>
          </a:p>
          <a:p>
            <a:pPr indent="-137160" lvl="0" marL="182880" rtl="0" algn="l">
              <a:lnSpc>
                <a:spcPct val="90000"/>
              </a:lnSpc>
              <a:spcBef>
                <a:spcPts val="1200"/>
              </a:spcBef>
              <a:spcAft>
                <a:spcPts val="0"/>
              </a:spcAft>
              <a:buSzPct val="100000"/>
              <a:buChar char="●"/>
            </a:pPr>
            <a:r>
              <a:rPr b="1" lang="en-GB" sz="2400">
                <a:solidFill>
                  <a:srgbClr val="7F7F7F"/>
                </a:solidFill>
                <a:latin typeface="Calibri"/>
                <a:ea typeface="Calibri"/>
                <a:cs typeface="Calibri"/>
                <a:sym typeface="Calibri"/>
              </a:rPr>
              <a:t>PE Kit Days –</a:t>
            </a:r>
            <a:r>
              <a:rPr lang="en-GB" sz="2400">
                <a:solidFill>
                  <a:srgbClr val="7F7F7F"/>
                </a:solidFill>
                <a:latin typeface="Calibri"/>
                <a:ea typeface="Calibri"/>
                <a:cs typeface="Calibri"/>
                <a:sym typeface="Calibri"/>
              </a:rPr>
              <a:t> </a:t>
            </a:r>
            <a:endParaRPr/>
          </a:p>
          <a:p>
            <a:pPr indent="0" lvl="0" marL="625475" rtl="0" algn="l">
              <a:lnSpc>
                <a:spcPct val="90000"/>
              </a:lnSpc>
              <a:spcBef>
                <a:spcPts val="1200"/>
              </a:spcBef>
              <a:spcAft>
                <a:spcPts val="0"/>
              </a:spcAft>
              <a:buSzPct val="100000"/>
              <a:buNone/>
            </a:pPr>
            <a:r>
              <a:rPr b="1" lang="en-GB" sz="2400">
                <a:solidFill>
                  <a:srgbClr val="7F7F7F"/>
                </a:solidFill>
                <a:latin typeface="Calibri"/>
                <a:ea typeface="Calibri"/>
                <a:cs typeface="Calibri"/>
                <a:sym typeface="Calibri"/>
              </a:rPr>
              <a:t>Friday </a:t>
            </a:r>
            <a:r>
              <a:rPr lang="en-GB" sz="2400">
                <a:solidFill>
                  <a:srgbClr val="7F7F7F"/>
                </a:solidFill>
                <a:latin typeface="Calibri"/>
                <a:ea typeface="Calibri"/>
                <a:cs typeface="Calibri"/>
                <a:sym typeface="Calibri"/>
              </a:rPr>
              <a:t>(outdoor) &amp; </a:t>
            </a:r>
            <a:r>
              <a:rPr b="1" lang="en-GB" sz="2400">
                <a:solidFill>
                  <a:srgbClr val="7F7F7F"/>
                </a:solidFill>
                <a:latin typeface="Calibri"/>
                <a:ea typeface="Calibri"/>
                <a:cs typeface="Calibri"/>
                <a:sym typeface="Calibri"/>
              </a:rPr>
              <a:t>Monday</a:t>
            </a:r>
            <a:r>
              <a:rPr lang="en-GB" sz="2400">
                <a:solidFill>
                  <a:srgbClr val="7F7F7F"/>
                </a:solidFill>
                <a:latin typeface="Calibri"/>
                <a:ea typeface="Calibri"/>
                <a:cs typeface="Calibri"/>
                <a:sym typeface="Calibri"/>
              </a:rPr>
              <a:t> (indoor) – these days may change through the year. </a:t>
            </a:r>
            <a:endParaRPr b="1" sz="2400">
              <a:solidFill>
                <a:srgbClr val="7F7F7F"/>
              </a:solidFill>
              <a:latin typeface="Calibri"/>
              <a:ea typeface="Calibri"/>
              <a:cs typeface="Calibri"/>
              <a:sym typeface="Calibri"/>
            </a:endParaRPr>
          </a:p>
          <a:p>
            <a:pPr indent="0" lvl="0" marL="625475" rtl="0" algn="l">
              <a:lnSpc>
                <a:spcPct val="90000"/>
              </a:lnSpc>
              <a:spcBef>
                <a:spcPts val="1200"/>
              </a:spcBef>
              <a:spcAft>
                <a:spcPts val="0"/>
              </a:spcAft>
              <a:buSzPct val="100000"/>
              <a:buNone/>
            </a:pPr>
            <a:r>
              <a:rPr lang="en-GB" sz="2400">
                <a:solidFill>
                  <a:srgbClr val="7F7F7F"/>
                </a:solidFill>
                <a:latin typeface="Calibri"/>
                <a:ea typeface="Calibri"/>
                <a:cs typeface="Calibri"/>
                <a:sym typeface="Calibri"/>
              </a:rPr>
              <a:t>Children are to come into school wearing their PE kit on their PE days. </a:t>
            </a:r>
            <a:endParaRPr/>
          </a:p>
          <a:p>
            <a:pPr indent="0" lvl="0" marL="625475" rtl="0" algn="l">
              <a:lnSpc>
                <a:spcPct val="90000"/>
              </a:lnSpc>
              <a:spcBef>
                <a:spcPts val="1200"/>
              </a:spcBef>
              <a:spcAft>
                <a:spcPts val="0"/>
              </a:spcAft>
              <a:buSzPct val="100000"/>
              <a:buNone/>
            </a:pPr>
            <a:r>
              <a:rPr lang="en-GB" sz="2400">
                <a:solidFill>
                  <a:srgbClr val="7F7F7F"/>
                </a:solidFill>
                <a:latin typeface="Calibri"/>
                <a:ea typeface="Calibri"/>
                <a:cs typeface="Calibri"/>
                <a:sym typeface="Calibri"/>
              </a:rPr>
              <a:t>Please make sure earrings are removed at home on PE days.</a:t>
            </a:r>
            <a:endParaRPr sz="2400">
              <a:solidFill>
                <a:srgbClr val="7F7F7F"/>
              </a:solidFill>
              <a:latin typeface="Calibri"/>
              <a:ea typeface="Calibri"/>
              <a:cs typeface="Calibri"/>
              <a:sym typeface="Calibri"/>
            </a:endParaRPr>
          </a:p>
          <a:p>
            <a:pPr indent="0" lvl="0" marL="625475" rtl="0" algn="l">
              <a:lnSpc>
                <a:spcPct val="90000"/>
              </a:lnSpc>
              <a:spcBef>
                <a:spcPts val="1200"/>
              </a:spcBef>
              <a:spcAft>
                <a:spcPts val="0"/>
              </a:spcAft>
              <a:buSzPct val="100000"/>
              <a:buNone/>
            </a:pPr>
            <a:r>
              <a:t/>
            </a:r>
            <a:endParaRPr sz="2400">
              <a:solidFill>
                <a:srgbClr val="7F7F7F"/>
              </a:solidFill>
              <a:latin typeface="Calibri"/>
              <a:ea typeface="Calibri"/>
              <a:cs typeface="Calibri"/>
              <a:sym typeface="Calibri"/>
            </a:endParaRPr>
          </a:p>
          <a:p>
            <a:pPr indent="0" lvl="0" marL="0" rtl="0" algn="l">
              <a:lnSpc>
                <a:spcPct val="90000"/>
              </a:lnSpc>
              <a:spcBef>
                <a:spcPts val="1200"/>
              </a:spcBef>
              <a:spcAft>
                <a:spcPts val="0"/>
              </a:spcAft>
              <a:buSzPct val="100000"/>
              <a:buNone/>
            </a:pPr>
            <a:r>
              <a:rPr lang="en-GB" sz="2400">
                <a:solidFill>
                  <a:srgbClr val="7F7F7F"/>
                </a:solidFill>
                <a:latin typeface="Calibri"/>
                <a:ea typeface="Calibri"/>
                <a:cs typeface="Calibri"/>
                <a:sym typeface="Calibri"/>
              </a:rPr>
              <a:t>Rockstars and Robots Day - Friday 18th September </a:t>
            </a:r>
            <a:endParaRPr sz="2400">
              <a:solidFill>
                <a:srgbClr val="7F7F7F"/>
              </a:solidFill>
              <a:latin typeface="Calibri"/>
              <a:ea typeface="Calibri"/>
              <a:cs typeface="Calibri"/>
              <a:sym typeface="Calibri"/>
            </a:endParaRPr>
          </a:p>
          <a:p>
            <a:pPr indent="0" lvl="0" marL="0" rtl="0" algn="l">
              <a:lnSpc>
                <a:spcPct val="90000"/>
              </a:lnSpc>
              <a:spcBef>
                <a:spcPts val="1200"/>
              </a:spcBef>
              <a:spcAft>
                <a:spcPts val="0"/>
              </a:spcAft>
              <a:buSzPct val="100000"/>
              <a:buNone/>
            </a:pPr>
            <a:r>
              <a:rPr lang="en-GB" sz="2400">
                <a:solidFill>
                  <a:srgbClr val="7F7F7F"/>
                </a:solidFill>
                <a:latin typeface="Calibri"/>
                <a:ea typeface="Calibri"/>
                <a:cs typeface="Calibri"/>
                <a:sym typeface="Calibri"/>
              </a:rPr>
              <a:t>Oracy Vocabulary Day - Friday 2nd October </a:t>
            </a:r>
            <a:endParaRPr sz="2400">
              <a:solidFill>
                <a:srgbClr val="7F7F7F"/>
              </a:solidFill>
              <a:latin typeface="Calibri"/>
              <a:ea typeface="Calibri"/>
              <a:cs typeface="Calibri"/>
              <a:sym typeface="Calibri"/>
            </a:endParaRPr>
          </a:p>
          <a:p>
            <a:pPr indent="0" lvl="0" marL="0" rtl="0" algn="l">
              <a:lnSpc>
                <a:spcPct val="90000"/>
              </a:lnSpc>
              <a:spcBef>
                <a:spcPts val="1200"/>
              </a:spcBef>
              <a:spcAft>
                <a:spcPts val="0"/>
              </a:spcAft>
              <a:buSzPct val="100000"/>
              <a:buNone/>
            </a:pPr>
            <a:r>
              <a:rPr lang="en-GB" sz="2400">
                <a:solidFill>
                  <a:srgbClr val="7F7F7F"/>
                </a:solidFill>
                <a:latin typeface="Calibri"/>
                <a:ea typeface="Calibri"/>
                <a:cs typeface="Calibri"/>
                <a:sym typeface="Calibri"/>
              </a:rPr>
              <a:t>KS1 Christmas Nativity - Tuesday 8th December at 2pm </a:t>
            </a:r>
            <a:endParaRPr sz="2400">
              <a:solidFill>
                <a:srgbClr val="7F7F7F"/>
              </a:solidFill>
              <a:latin typeface="Calibri"/>
              <a:ea typeface="Calibri"/>
              <a:cs typeface="Calibri"/>
              <a:sym typeface="Calibri"/>
            </a:endParaRPr>
          </a:p>
          <a:p>
            <a:pPr indent="-55880" lvl="0" marL="182880" rtl="0" algn="l">
              <a:lnSpc>
                <a:spcPct val="90000"/>
              </a:lnSpc>
              <a:spcBef>
                <a:spcPts val="1200"/>
              </a:spcBef>
              <a:spcAft>
                <a:spcPts val="0"/>
              </a:spcAft>
              <a:buSzPct val="100000"/>
              <a:buNone/>
            </a:pPr>
            <a:r>
              <a:t/>
            </a:r>
            <a:endParaRPr>
              <a:solidFill>
                <a:srgbClr val="7F7F7F"/>
              </a:solidFill>
              <a:latin typeface="Calibri"/>
              <a:ea typeface="Calibri"/>
              <a:cs typeface="Calibri"/>
              <a:sym typeface="Calibri"/>
            </a:endParaRPr>
          </a:p>
          <a:p>
            <a:pPr indent="-55880" lvl="0" marL="182880" rtl="0" algn="l">
              <a:lnSpc>
                <a:spcPct val="90000"/>
              </a:lnSpc>
              <a:spcBef>
                <a:spcPts val="1200"/>
              </a:spcBef>
              <a:spcAft>
                <a:spcPts val="0"/>
              </a:spcAft>
              <a:buSzPct val="100000"/>
              <a:buNone/>
            </a:pPr>
            <a:r>
              <a:t/>
            </a:r>
            <a:endParaRPr b="1"/>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21"/>
          <p:cNvSpPr txBox="1"/>
          <p:nvPr>
            <p:ph type="title"/>
          </p:nvPr>
        </p:nvSpPr>
        <p:spPr>
          <a:xfrm>
            <a:off x="838200" y="500062"/>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3600"/>
              <a:buFont typeface="Corbel"/>
              <a:buNone/>
            </a:pPr>
            <a:r>
              <a:rPr lang="en-GB"/>
              <a:t>Thank you for coming!</a:t>
            </a:r>
            <a:endParaRPr/>
          </a:p>
        </p:txBody>
      </p:sp>
      <p:sp>
        <p:nvSpPr>
          <p:cNvPr id="232" name="Google Shape;232;p21"/>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4800"/>
              <a:buNone/>
            </a:pPr>
            <a:r>
              <a:t/>
            </a:r>
            <a:endParaRPr sz="4800"/>
          </a:p>
          <a:p>
            <a:pPr indent="0" lvl="0" marL="0" rtl="0" algn="ctr">
              <a:lnSpc>
                <a:spcPct val="90000"/>
              </a:lnSpc>
              <a:spcBef>
                <a:spcPts val="1200"/>
              </a:spcBef>
              <a:spcAft>
                <a:spcPts val="0"/>
              </a:spcAft>
              <a:buSzPts val="4800"/>
              <a:buNone/>
            </a:pPr>
            <a:r>
              <a:rPr lang="en-GB" sz="4800"/>
              <a:t>Thank you for joining us this evening!</a:t>
            </a:r>
            <a:endParaRPr/>
          </a:p>
          <a:p>
            <a:pPr indent="0" lvl="0" marL="0" rtl="0" algn="ctr">
              <a:lnSpc>
                <a:spcPct val="90000"/>
              </a:lnSpc>
              <a:spcBef>
                <a:spcPts val="1200"/>
              </a:spcBef>
              <a:spcAft>
                <a:spcPts val="0"/>
              </a:spcAft>
              <a:buSzPts val="4800"/>
              <a:buNone/>
            </a:pPr>
            <a:r>
              <a:t/>
            </a:r>
            <a:endParaRPr sz="4800"/>
          </a:p>
          <a:p>
            <a:pPr indent="0" lvl="0" marL="0" rtl="0" algn="ctr">
              <a:lnSpc>
                <a:spcPct val="90000"/>
              </a:lnSpc>
              <a:spcBef>
                <a:spcPts val="1200"/>
              </a:spcBef>
              <a:spcAft>
                <a:spcPts val="0"/>
              </a:spcAft>
              <a:buSzPts val="4800"/>
              <a:buNone/>
            </a:pPr>
            <a:r>
              <a:t/>
            </a:r>
            <a:endParaRPr sz="4800"/>
          </a:p>
          <a:p>
            <a:pPr indent="0" lvl="0" marL="0" rtl="0" algn="l">
              <a:lnSpc>
                <a:spcPct val="90000"/>
              </a:lnSpc>
              <a:spcBef>
                <a:spcPts val="1200"/>
              </a:spcBef>
              <a:spcAft>
                <a:spcPts val="0"/>
              </a:spcAft>
              <a:buSzPts val="4800"/>
              <a:buNone/>
            </a:pPr>
            <a:r>
              <a:t/>
            </a:r>
            <a:endParaRPr sz="4800"/>
          </a:p>
        </p:txBody>
      </p:sp>
      <p:pic>
        <p:nvPicPr>
          <p:cNvPr id="233" name="Google Shape;233;p21"/>
          <p:cNvPicPr preferRelativeResize="0"/>
          <p:nvPr/>
        </p:nvPicPr>
        <p:blipFill rotWithShape="1">
          <a:blip r:embed="rId3">
            <a:alphaModFix/>
          </a:blip>
          <a:srcRect b="0" l="0" r="0" t="0"/>
          <a:stretch/>
        </p:blipFill>
        <p:spPr>
          <a:xfrm>
            <a:off x="6343527" y="3424428"/>
            <a:ext cx="2193798" cy="215152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2014-09-08T15:43:32Z</dcterms:created>
  <dc:creator>Clair Ballard</dc:creator>
</cp:coreProperties>
</file>