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Lst>
  <p:sldSz cy="6858000" cx="12192000"/>
  <p:notesSz cx="6669075" cy="9926625"/>
  <p:embeddedFontLst>
    <p:embeddedFont>
      <p:font typeface="Corbel"/>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36" roundtripDataSignature="AMtx7mjkjNOBZQma/Bve945XyrTfypDu8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Corbel-bold.fntdata"/><Relationship Id="rId10" Type="http://schemas.openxmlformats.org/officeDocument/2006/relationships/slide" Target="slides/slide5.xml"/><Relationship Id="rId32" Type="http://schemas.openxmlformats.org/officeDocument/2006/relationships/font" Target="fonts/Corbel-regular.fntdata"/><Relationship Id="rId13" Type="http://schemas.openxmlformats.org/officeDocument/2006/relationships/slide" Target="slides/slide8.xml"/><Relationship Id="rId35" Type="http://schemas.openxmlformats.org/officeDocument/2006/relationships/font" Target="fonts/Corbel-boldItalic.fntdata"/><Relationship Id="rId12" Type="http://schemas.openxmlformats.org/officeDocument/2006/relationships/slide" Target="slides/slide7.xml"/><Relationship Id="rId34" Type="http://schemas.openxmlformats.org/officeDocument/2006/relationships/font" Target="fonts/Corbel-italic.fntdata"/><Relationship Id="rId15" Type="http://schemas.openxmlformats.org/officeDocument/2006/relationships/slide" Target="slides/slide10.xml"/><Relationship Id="rId14" Type="http://schemas.openxmlformats.org/officeDocument/2006/relationships/slide" Target="slides/slide9.xml"/><Relationship Id="rId36"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66900" y="4715125"/>
            <a:ext cx="5335250" cy="4466975"/>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86" name="Google Shape;86;p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p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96" name="Google Shape;96;p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p3: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102" name="Google Shape;102;p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4: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108" name="Google Shape;108;p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116" name="Google Shape;116;p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122" name="Google Shape;122;p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129" name="Google Shape;129;p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8: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141" name="Google Shape;141;p8: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9: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150" name="Google Shape;150;p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0: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156" name="Google Shape;156;p10: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1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163" name="Google Shape;163;p1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p13: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170" name="Google Shape;170;p1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4: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176" name="Google Shape;176;p1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182" name="Google Shape;182;p1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3fb765f04d2_1_0:notes"/>
          <p:cNvSpPr txBox="1"/>
          <p:nvPr>
            <p:ph idx="1" type="body"/>
          </p:nvPr>
        </p:nvSpPr>
        <p:spPr>
          <a:xfrm>
            <a:off x="666750" y="4776788"/>
            <a:ext cx="5335500" cy="39084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188" name="Google Shape;188;g3fb765f04d2_1_0:notes"/>
          <p:cNvSpPr/>
          <p:nvPr>
            <p:ph idx="2" type="sldImg"/>
          </p:nvPr>
        </p:nvSpPr>
        <p:spPr>
          <a:xfrm>
            <a:off x="357188" y="1241425"/>
            <a:ext cx="5954700" cy="33495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16: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194" name="Google Shape;194;p16: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3fb6062d2e6_0_0:notes"/>
          <p:cNvSpPr txBox="1"/>
          <p:nvPr>
            <p:ph idx="1" type="body"/>
          </p:nvPr>
        </p:nvSpPr>
        <p:spPr>
          <a:xfrm>
            <a:off x="666900" y="4715125"/>
            <a:ext cx="5335200" cy="44670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200" name="Google Shape;200;g3fb6062d2e6_0_0:notes"/>
          <p:cNvSpPr/>
          <p:nvPr>
            <p:ph idx="2" type="sldImg"/>
          </p:nvPr>
        </p:nvSpPr>
        <p:spPr>
          <a:xfrm>
            <a:off x="1111725" y="744475"/>
            <a:ext cx="4446300" cy="37224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7: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206" name="Google Shape;206;p17: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8: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212" name="Google Shape;212;p18: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9: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218" name="Google Shape;218;p19: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20: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224" name="Google Shape;224;p20: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21: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230" name="Google Shape;230;p21: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2: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237" name="Google Shape;237;p22: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p23: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Allie</a:t>
            </a:r>
            <a:endParaRPr/>
          </a:p>
        </p:txBody>
      </p:sp>
      <p:sp>
        <p:nvSpPr>
          <p:cNvPr id="243" name="Google Shape;243;p23: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24: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249" name="Google Shape;249;p24: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5:notes"/>
          <p:cNvSpPr txBox="1"/>
          <p:nvPr>
            <p:ph idx="1" type="body"/>
          </p:nvPr>
        </p:nvSpPr>
        <p:spPr>
          <a:xfrm>
            <a:off x="666900" y="4715125"/>
            <a:ext cx="5335250" cy="4466975"/>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GB"/>
              <a:t>Emily</a:t>
            </a:r>
            <a:endParaRPr/>
          </a:p>
        </p:txBody>
      </p:sp>
      <p:sp>
        <p:nvSpPr>
          <p:cNvPr id="255" name="Google Shape;255;p25:notes"/>
          <p:cNvSpPr/>
          <p:nvPr>
            <p:ph idx="2" type="sldImg"/>
          </p:nvPr>
        </p:nvSpPr>
        <p:spPr>
          <a:xfrm>
            <a:off x="1111725" y="744475"/>
            <a:ext cx="4446250" cy="37224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3" name="Shape 13"/>
        <p:cNvGrpSpPr/>
        <p:nvPr/>
      </p:nvGrpSpPr>
      <p:grpSpPr>
        <a:xfrm>
          <a:off x="0" y="0"/>
          <a:ext cx="0" cy="0"/>
          <a:chOff x="0" y="0"/>
          <a:chExt cx="0" cy="0"/>
        </a:xfrm>
      </p:grpSpPr>
      <p:sp>
        <p:nvSpPr>
          <p:cNvPr id="14" name="Google Shape;14;p27"/>
          <p:cNvSpPr/>
          <p:nvPr/>
        </p:nvSpPr>
        <p:spPr>
          <a:xfrm>
            <a:off x="0" y="761999"/>
            <a:ext cx="9141619" cy="5334001"/>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 name="Google Shape;15;p27"/>
          <p:cNvSpPr/>
          <p:nvPr/>
        </p:nvSpPr>
        <p:spPr>
          <a:xfrm>
            <a:off x="9270263" y="761999"/>
            <a:ext cx="2925318" cy="5334001"/>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 name="Google Shape;16;p27"/>
          <p:cNvSpPr txBox="1"/>
          <p:nvPr>
            <p:ph type="ctrTitle"/>
          </p:nvPr>
        </p:nvSpPr>
        <p:spPr>
          <a:xfrm>
            <a:off x="1069848"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5900"/>
              <a:buFont typeface="Corbel"/>
              <a:buNone/>
              <a:defRPr sz="59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7"/>
          <p:cNvSpPr txBox="1"/>
          <p:nvPr>
            <p:ph idx="1" type="subTitle"/>
          </p:nvPr>
        </p:nvSpPr>
        <p:spPr>
          <a:xfrm>
            <a:off x="1100015" y="4670246"/>
            <a:ext cx="7315200" cy="9144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200"/>
              <a:buNone/>
              <a:defRPr sz="2200" cap="none">
                <a:solidFill>
                  <a:srgbClr val="D7F0F6"/>
                </a:solidFill>
              </a:defRPr>
            </a:lvl1pPr>
            <a:lvl2pPr lvl="1" algn="ctr">
              <a:lnSpc>
                <a:spcPct val="90000"/>
              </a:lnSpc>
              <a:spcBef>
                <a:spcPts val="250"/>
              </a:spcBef>
              <a:spcAft>
                <a:spcPts val="0"/>
              </a:spcAft>
              <a:buSzPts val="2200"/>
              <a:buNone/>
              <a:defRPr sz="2200"/>
            </a:lvl2pPr>
            <a:lvl3pPr lvl="2" algn="ctr">
              <a:lnSpc>
                <a:spcPct val="90000"/>
              </a:lnSpc>
              <a:spcBef>
                <a:spcPts val="250"/>
              </a:spcBef>
              <a:spcAft>
                <a:spcPts val="0"/>
              </a:spcAft>
              <a:buSzPts val="2200"/>
              <a:buNone/>
              <a:defRPr sz="2200"/>
            </a:lvl3pPr>
            <a:lvl4pPr lvl="3" algn="ctr">
              <a:lnSpc>
                <a:spcPct val="90000"/>
              </a:lnSpc>
              <a:spcBef>
                <a:spcPts val="250"/>
              </a:spcBef>
              <a:spcAft>
                <a:spcPts val="0"/>
              </a:spcAft>
              <a:buSzPts val="2000"/>
              <a:buNone/>
              <a:defRPr sz="2000"/>
            </a:lvl4pPr>
            <a:lvl5pPr lvl="4" algn="ctr">
              <a:lnSpc>
                <a:spcPct val="90000"/>
              </a:lnSpc>
              <a:spcBef>
                <a:spcPts val="250"/>
              </a:spcBef>
              <a:spcAft>
                <a:spcPts val="0"/>
              </a:spcAft>
              <a:buSzPts val="2000"/>
              <a:buNone/>
              <a:defRPr sz="2000"/>
            </a:lvl5pPr>
            <a:lvl6pPr lvl="5" algn="ctr">
              <a:lnSpc>
                <a:spcPct val="90000"/>
              </a:lnSpc>
              <a:spcBef>
                <a:spcPts val="250"/>
              </a:spcBef>
              <a:spcAft>
                <a:spcPts val="0"/>
              </a:spcAft>
              <a:buSzPts val="2000"/>
              <a:buNone/>
              <a:defRPr sz="2000"/>
            </a:lvl6pPr>
            <a:lvl7pPr lvl="6" algn="ctr">
              <a:lnSpc>
                <a:spcPct val="90000"/>
              </a:lnSpc>
              <a:spcBef>
                <a:spcPts val="250"/>
              </a:spcBef>
              <a:spcAft>
                <a:spcPts val="0"/>
              </a:spcAft>
              <a:buSzPts val="2000"/>
              <a:buNone/>
              <a:defRPr sz="2000"/>
            </a:lvl7pPr>
            <a:lvl8pPr lvl="7" algn="ctr">
              <a:lnSpc>
                <a:spcPct val="90000"/>
              </a:lnSpc>
              <a:spcBef>
                <a:spcPts val="250"/>
              </a:spcBef>
              <a:spcAft>
                <a:spcPts val="0"/>
              </a:spcAft>
              <a:buSzPts val="2000"/>
              <a:buNone/>
              <a:defRPr sz="2000"/>
            </a:lvl8pPr>
            <a:lvl9pPr lvl="8" algn="ctr">
              <a:lnSpc>
                <a:spcPct val="90000"/>
              </a:lnSpc>
              <a:spcBef>
                <a:spcPts val="250"/>
              </a:spcBef>
              <a:spcAft>
                <a:spcPts val="250"/>
              </a:spcAft>
              <a:buSzPts val="2000"/>
              <a:buNone/>
              <a:defRPr sz="2000"/>
            </a:lvl9pPr>
          </a:lstStyle>
          <a:p/>
        </p:txBody>
      </p:sp>
      <p:sp>
        <p:nvSpPr>
          <p:cNvPr id="18" name="Google Shape;18;p2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7"/>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2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28"/>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24" name="Google Shape;24;p28"/>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8"/>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8"/>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29"/>
          <p:cNvSpPr txBox="1"/>
          <p:nvPr>
            <p:ph type="title"/>
          </p:nvPr>
        </p:nvSpPr>
        <p:spPr>
          <a:xfrm>
            <a:off x="3867912" y="1298448"/>
            <a:ext cx="7315200" cy="325526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595959"/>
              </a:buClr>
              <a:buSzPts val="5900"/>
              <a:buFont typeface="Corbel"/>
              <a:buNone/>
              <a:defRPr b="0" sz="5900">
                <a:solidFill>
                  <a:srgbClr val="595959"/>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29"/>
          <p:cNvSpPr txBox="1"/>
          <p:nvPr>
            <p:ph idx="1" type="body"/>
          </p:nvPr>
        </p:nvSpPr>
        <p:spPr>
          <a:xfrm>
            <a:off x="3886200" y="4672584"/>
            <a:ext cx="7315200" cy="9144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200"/>
              <a:buNone/>
              <a:defRPr sz="2200" cap="none">
                <a:solidFill>
                  <a:srgbClr val="595959"/>
                </a:solidFill>
              </a:defRPr>
            </a:lvl1pPr>
            <a:lvl2pPr indent="-228600" lvl="1" marL="914400" algn="l">
              <a:lnSpc>
                <a:spcPct val="90000"/>
              </a:lnSpc>
              <a:spcBef>
                <a:spcPts val="250"/>
              </a:spcBef>
              <a:spcAft>
                <a:spcPts val="0"/>
              </a:spcAft>
              <a:buSzPts val="1800"/>
              <a:buNone/>
              <a:defRPr sz="1800">
                <a:solidFill>
                  <a:srgbClr val="888888"/>
                </a:solidFill>
              </a:defRPr>
            </a:lvl2pPr>
            <a:lvl3pPr indent="-228600" lvl="2" marL="1371600" algn="l">
              <a:lnSpc>
                <a:spcPct val="90000"/>
              </a:lnSpc>
              <a:spcBef>
                <a:spcPts val="250"/>
              </a:spcBef>
              <a:spcAft>
                <a:spcPts val="0"/>
              </a:spcAft>
              <a:buSzPts val="1600"/>
              <a:buNone/>
              <a:defRPr sz="1600">
                <a:solidFill>
                  <a:srgbClr val="888888"/>
                </a:solidFill>
              </a:defRPr>
            </a:lvl3pPr>
            <a:lvl4pPr indent="-228600" lvl="3" marL="1828800" algn="l">
              <a:lnSpc>
                <a:spcPct val="90000"/>
              </a:lnSpc>
              <a:spcBef>
                <a:spcPts val="250"/>
              </a:spcBef>
              <a:spcAft>
                <a:spcPts val="0"/>
              </a:spcAft>
              <a:buSzPts val="1400"/>
              <a:buNone/>
              <a:defRPr sz="1400">
                <a:solidFill>
                  <a:srgbClr val="888888"/>
                </a:solidFill>
              </a:defRPr>
            </a:lvl4pPr>
            <a:lvl5pPr indent="-228600" lvl="4" marL="2286000" algn="l">
              <a:lnSpc>
                <a:spcPct val="90000"/>
              </a:lnSpc>
              <a:spcBef>
                <a:spcPts val="250"/>
              </a:spcBef>
              <a:spcAft>
                <a:spcPts val="0"/>
              </a:spcAft>
              <a:buSzPts val="1400"/>
              <a:buNone/>
              <a:defRPr sz="1400">
                <a:solidFill>
                  <a:srgbClr val="888888"/>
                </a:solidFill>
              </a:defRPr>
            </a:lvl5pPr>
            <a:lvl6pPr indent="-228600" lvl="5" marL="2743200" algn="l">
              <a:lnSpc>
                <a:spcPct val="90000"/>
              </a:lnSpc>
              <a:spcBef>
                <a:spcPts val="250"/>
              </a:spcBef>
              <a:spcAft>
                <a:spcPts val="0"/>
              </a:spcAft>
              <a:buSzPts val="1400"/>
              <a:buNone/>
              <a:defRPr sz="1400">
                <a:solidFill>
                  <a:srgbClr val="888888"/>
                </a:solidFill>
              </a:defRPr>
            </a:lvl6pPr>
            <a:lvl7pPr indent="-228600" lvl="6" marL="3200400" algn="l">
              <a:lnSpc>
                <a:spcPct val="90000"/>
              </a:lnSpc>
              <a:spcBef>
                <a:spcPts val="250"/>
              </a:spcBef>
              <a:spcAft>
                <a:spcPts val="0"/>
              </a:spcAft>
              <a:buSzPts val="1400"/>
              <a:buNone/>
              <a:defRPr sz="1400">
                <a:solidFill>
                  <a:srgbClr val="888888"/>
                </a:solidFill>
              </a:defRPr>
            </a:lvl7pPr>
            <a:lvl8pPr indent="-228600" lvl="7" marL="3657600" algn="l">
              <a:lnSpc>
                <a:spcPct val="90000"/>
              </a:lnSpc>
              <a:spcBef>
                <a:spcPts val="250"/>
              </a:spcBef>
              <a:spcAft>
                <a:spcPts val="0"/>
              </a:spcAft>
              <a:buSzPts val="1400"/>
              <a:buNone/>
              <a:defRPr sz="1400">
                <a:solidFill>
                  <a:srgbClr val="888888"/>
                </a:solidFill>
              </a:defRPr>
            </a:lvl8pPr>
            <a:lvl9pPr indent="-228600" lvl="8" marL="4114800" algn="l">
              <a:lnSpc>
                <a:spcPct val="90000"/>
              </a:lnSpc>
              <a:spcBef>
                <a:spcPts val="250"/>
              </a:spcBef>
              <a:spcAft>
                <a:spcPts val="250"/>
              </a:spcAft>
              <a:buSzPts val="1400"/>
              <a:buNone/>
              <a:defRPr sz="1400">
                <a:solidFill>
                  <a:srgbClr val="888888"/>
                </a:solidFill>
              </a:defRPr>
            </a:lvl9pPr>
          </a:lstStyle>
          <a:p/>
        </p:txBody>
      </p:sp>
      <p:sp>
        <p:nvSpPr>
          <p:cNvPr id="30" name="Google Shape;30;p29"/>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9"/>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29"/>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3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30"/>
          <p:cNvSpPr txBox="1"/>
          <p:nvPr>
            <p:ph idx="1" type="body"/>
          </p:nvPr>
        </p:nvSpPr>
        <p:spPr>
          <a:xfrm>
            <a:off x="3867912"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6" name="Google Shape;36;p30"/>
          <p:cNvSpPr txBox="1"/>
          <p:nvPr>
            <p:ph idx="2" type="body"/>
          </p:nvPr>
        </p:nvSpPr>
        <p:spPr>
          <a:xfrm>
            <a:off x="7818120" y="868680"/>
            <a:ext cx="347472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37" name="Google Shape;37;p30"/>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0"/>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30"/>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3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31"/>
          <p:cNvSpPr txBox="1"/>
          <p:nvPr>
            <p:ph idx="1" type="body"/>
          </p:nvPr>
        </p:nvSpPr>
        <p:spPr>
          <a:xfrm>
            <a:off x="3867912" y="1023586"/>
            <a:ext cx="3474720" cy="807720"/>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3" name="Google Shape;43;p31"/>
          <p:cNvSpPr txBox="1"/>
          <p:nvPr>
            <p:ph idx="2" type="body"/>
          </p:nvPr>
        </p:nvSpPr>
        <p:spPr>
          <a:xfrm>
            <a:off x="3867912"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4" name="Google Shape;44;p31"/>
          <p:cNvSpPr txBox="1"/>
          <p:nvPr>
            <p:ph idx="3" type="body"/>
          </p:nvPr>
        </p:nvSpPr>
        <p:spPr>
          <a:xfrm>
            <a:off x="7818463" y="1023586"/>
            <a:ext cx="3474720" cy="813171"/>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0"/>
              </a:spcBef>
              <a:spcAft>
                <a:spcPts val="0"/>
              </a:spcAft>
              <a:buSzPts val="2000"/>
              <a:buNone/>
              <a:defRPr b="1" sz="2000">
                <a:solidFill>
                  <a:srgbClr val="595959"/>
                </a:solidFill>
              </a:defRPr>
            </a:lvl1pPr>
            <a:lvl2pPr indent="-228600" lvl="1" marL="914400" algn="l">
              <a:lnSpc>
                <a:spcPct val="90000"/>
              </a:lnSpc>
              <a:spcBef>
                <a:spcPts val="250"/>
              </a:spcBef>
              <a:spcAft>
                <a:spcPts val="0"/>
              </a:spcAft>
              <a:buSzPts val="2000"/>
              <a:buNone/>
              <a:defRPr b="1" sz="2000"/>
            </a:lvl2pPr>
            <a:lvl3pPr indent="-228600" lvl="2" marL="1371600" algn="l">
              <a:lnSpc>
                <a:spcPct val="90000"/>
              </a:lnSpc>
              <a:spcBef>
                <a:spcPts val="250"/>
              </a:spcBef>
              <a:spcAft>
                <a:spcPts val="0"/>
              </a:spcAft>
              <a:buSzPts val="1800"/>
              <a:buNone/>
              <a:defRPr b="1" sz="1800"/>
            </a:lvl3pPr>
            <a:lvl4pPr indent="-228600" lvl="3" marL="1828800" algn="l">
              <a:lnSpc>
                <a:spcPct val="90000"/>
              </a:lnSpc>
              <a:spcBef>
                <a:spcPts val="250"/>
              </a:spcBef>
              <a:spcAft>
                <a:spcPts val="0"/>
              </a:spcAft>
              <a:buSzPts val="1600"/>
              <a:buNone/>
              <a:defRPr b="1" sz="1600"/>
            </a:lvl4pPr>
            <a:lvl5pPr indent="-228600" lvl="4" marL="2286000" algn="l">
              <a:lnSpc>
                <a:spcPct val="90000"/>
              </a:lnSpc>
              <a:spcBef>
                <a:spcPts val="250"/>
              </a:spcBef>
              <a:spcAft>
                <a:spcPts val="0"/>
              </a:spcAft>
              <a:buSzPts val="1600"/>
              <a:buNone/>
              <a:defRPr b="1" sz="1600"/>
            </a:lvl5pPr>
            <a:lvl6pPr indent="-228600" lvl="5" marL="2743200" algn="l">
              <a:lnSpc>
                <a:spcPct val="90000"/>
              </a:lnSpc>
              <a:spcBef>
                <a:spcPts val="250"/>
              </a:spcBef>
              <a:spcAft>
                <a:spcPts val="0"/>
              </a:spcAft>
              <a:buSzPts val="1600"/>
              <a:buNone/>
              <a:defRPr b="1" sz="1600"/>
            </a:lvl6pPr>
            <a:lvl7pPr indent="-228600" lvl="6" marL="3200400" algn="l">
              <a:lnSpc>
                <a:spcPct val="90000"/>
              </a:lnSpc>
              <a:spcBef>
                <a:spcPts val="250"/>
              </a:spcBef>
              <a:spcAft>
                <a:spcPts val="0"/>
              </a:spcAft>
              <a:buSzPts val="1600"/>
              <a:buNone/>
              <a:defRPr b="1" sz="1600"/>
            </a:lvl7pPr>
            <a:lvl8pPr indent="-228600" lvl="7" marL="3657600" algn="l">
              <a:lnSpc>
                <a:spcPct val="90000"/>
              </a:lnSpc>
              <a:spcBef>
                <a:spcPts val="250"/>
              </a:spcBef>
              <a:spcAft>
                <a:spcPts val="0"/>
              </a:spcAft>
              <a:buSzPts val="1600"/>
              <a:buNone/>
              <a:defRPr b="1" sz="1600"/>
            </a:lvl8pPr>
            <a:lvl9pPr indent="-228600" lvl="8" marL="4114800" algn="l">
              <a:lnSpc>
                <a:spcPct val="90000"/>
              </a:lnSpc>
              <a:spcBef>
                <a:spcPts val="250"/>
              </a:spcBef>
              <a:spcAft>
                <a:spcPts val="250"/>
              </a:spcAft>
              <a:buSzPts val="1600"/>
              <a:buNone/>
              <a:defRPr b="1" sz="1600"/>
            </a:lvl9pPr>
          </a:lstStyle>
          <a:p/>
        </p:txBody>
      </p:sp>
      <p:sp>
        <p:nvSpPr>
          <p:cNvPr id="45" name="Google Shape;45;p31"/>
          <p:cNvSpPr txBox="1"/>
          <p:nvPr>
            <p:ph idx="4" type="body"/>
          </p:nvPr>
        </p:nvSpPr>
        <p:spPr>
          <a:xfrm>
            <a:off x="7818463" y="1930936"/>
            <a:ext cx="3474720" cy="402336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46" name="Google Shape;46;p31"/>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31"/>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1"/>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3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32"/>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2"/>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2"/>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54" name="Shape 54"/>
        <p:cNvGrpSpPr/>
        <p:nvPr/>
      </p:nvGrpSpPr>
      <p:grpSpPr>
        <a:xfrm>
          <a:off x="0" y="0"/>
          <a:ext cx="0" cy="0"/>
          <a:chOff x="0" y="0"/>
          <a:chExt cx="0" cy="0"/>
        </a:xfrm>
      </p:grpSpPr>
      <p:sp>
        <p:nvSpPr>
          <p:cNvPr id="55" name="Google Shape;55;p33"/>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33"/>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33"/>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34"/>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34"/>
          <p:cNvSpPr txBox="1"/>
          <p:nvPr>
            <p:ph idx="1" type="body"/>
          </p:nvPr>
        </p:nvSpPr>
        <p:spPr>
          <a:xfrm>
            <a:off x="3867912" y="868680"/>
            <a:ext cx="7315200" cy="5120640"/>
          </a:xfrm>
          <a:prstGeom prst="rect">
            <a:avLst/>
          </a:prstGeom>
          <a:noFill/>
          <a:ln>
            <a:noFill/>
          </a:ln>
        </p:spPr>
        <p:txBody>
          <a:bodyPr anchorCtr="0" anchor="ctr" bIns="45700" lIns="91425" spcFirstLastPara="1" rIns="91425" wrap="square" tIns="45700">
            <a:normAutofit/>
          </a:bodyPr>
          <a:lstStyle>
            <a:lvl1pPr indent="-355600" lvl="0" marL="457200" algn="l">
              <a:lnSpc>
                <a:spcPct val="90000"/>
              </a:lnSpc>
              <a:spcBef>
                <a:spcPts val="1200"/>
              </a:spcBef>
              <a:spcAft>
                <a:spcPts val="0"/>
              </a:spcAft>
              <a:buSzPts val="2000"/>
              <a:buChar char="●"/>
              <a:defRPr sz="2000"/>
            </a:lvl1pPr>
            <a:lvl2pPr indent="-342900" lvl="1" marL="914400" algn="l">
              <a:lnSpc>
                <a:spcPct val="90000"/>
              </a:lnSpc>
              <a:spcBef>
                <a:spcPts val="250"/>
              </a:spcBef>
              <a:spcAft>
                <a:spcPts val="0"/>
              </a:spcAft>
              <a:buSzPts val="1800"/>
              <a:buChar char="●"/>
              <a:defRPr sz="1800"/>
            </a:lvl2pPr>
            <a:lvl3pPr indent="-330200" lvl="2" marL="1371600" algn="l">
              <a:lnSpc>
                <a:spcPct val="90000"/>
              </a:lnSpc>
              <a:spcBef>
                <a:spcPts val="250"/>
              </a:spcBef>
              <a:spcAft>
                <a:spcPts val="0"/>
              </a:spcAft>
              <a:buSzPts val="1600"/>
              <a:buChar char="●"/>
              <a:defRPr sz="1600"/>
            </a:lvl3pPr>
            <a:lvl4pPr indent="-317500" lvl="3" marL="1828800" algn="l">
              <a:lnSpc>
                <a:spcPct val="90000"/>
              </a:lnSpc>
              <a:spcBef>
                <a:spcPts val="250"/>
              </a:spcBef>
              <a:spcAft>
                <a:spcPts val="0"/>
              </a:spcAft>
              <a:buSzPts val="1400"/>
              <a:buChar char="●"/>
              <a:defRPr sz="1400"/>
            </a:lvl4pPr>
            <a:lvl5pPr indent="-317500" lvl="4" marL="2286000" algn="l">
              <a:lnSpc>
                <a:spcPct val="90000"/>
              </a:lnSpc>
              <a:spcBef>
                <a:spcPts val="250"/>
              </a:spcBef>
              <a:spcAft>
                <a:spcPts val="0"/>
              </a:spcAft>
              <a:buSzPts val="1400"/>
              <a:buChar char="●"/>
              <a:defRPr sz="1400"/>
            </a:lvl5pPr>
            <a:lvl6pPr indent="-317500" lvl="5" marL="2743200" algn="l">
              <a:lnSpc>
                <a:spcPct val="90000"/>
              </a:lnSpc>
              <a:spcBef>
                <a:spcPts val="250"/>
              </a:spcBef>
              <a:spcAft>
                <a:spcPts val="0"/>
              </a:spcAft>
              <a:buSzPts val="1400"/>
              <a:buChar char="●"/>
              <a:defRPr sz="1400"/>
            </a:lvl6pPr>
            <a:lvl7pPr indent="-317500" lvl="6" marL="3200400" algn="l">
              <a:lnSpc>
                <a:spcPct val="90000"/>
              </a:lnSpc>
              <a:spcBef>
                <a:spcPts val="250"/>
              </a:spcBef>
              <a:spcAft>
                <a:spcPts val="0"/>
              </a:spcAft>
              <a:buSzPts val="1400"/>
              <a:buChar char="●"/>
              <a:defRPr sz="1400"/>
            </a:lvl7pPr>
            <a:lvl8pPr indent="-317500" lvl="7" marL="3657600" algn="l">
              <a:lnSpc>
                <a:spcPct val="90000"/>
              </a:lnSpc>
              <a:spcBef>
                <a:spcPts val="250"/>
              </a:spcBef>
              <a:spcAft>
                <a:spcPts val="0"/>
              </a:spcAft>
              <a:buSzPts val="1400"/>
              <a:buChar char="●"/>
              <a:defRPr sz="1400"/>
            </a:lvl8pPr>
            <a:lvl9pPr indent="-317500" lvl="8" marL="4114800" algn="l">
              <a:lnSpc>
                <a:spcPct val="90000"/>
              </a:lnSpc>
              <a:spcBef>
                <a:spcPts val="250"/>
              </a:spcBef>
              <a:spcAft>
                <a:spcPts val="250"/>
              </a:spcAft>
              <a:buSzPts val="1400"/>
              <a:buChar char="●"/>
              <a:defRPr sz="1400"/>
            </a:lvl9pPr>
          </a:lstStyle>
          <a:p/>
        </p:txBody>
      </p:sp>
      <p:sp>
        <p:nvSpPr>
          <p:cNvPr id="61" name="Google Shape;61;p34"/>
          <p:cNvSpPr txBox="1"/>
          <p:nvPr>
            <p:ph idx="2" type="body"/>
          </p:nvPr>
        </p:nvSpPr>
        <p:spPr>
          <a:xfrm>
            <a:off x="256032" y="3494176"/>
            <a:ext cx="2834640" cy="232199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2" name="Google Shape;62;p34"/>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34"/>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34"/>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35"/>
          <p:cNvSpPr txBox="1"/>
          <p:nvPr>
            <p:ph type="title"/>
          </p:nvPr>
        </p:nvSpPr>
        <p:spPr>
          <a:xfrm>
            <a:off x="256032" y="1143000"/>
            <a:ext cx="2834640" cy="237744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FFFFFF"/>
              </a:buClr>
              <a:buSzPts val="3200"/>
              <a:buFont typeface="Corbel"/>
              <a:buNone/>
              <a:defRPr b="0"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35"/>
          <p:cNvSpPr/>
          <p:nvPr>
            <p:ph idx="2" type="pic"/>
          </p:nvPr>
        </p:nvSpPr>
        <p:spPr>
          <a:xfrm>
            <a:off x="3570644" y="767419"/>
            <a:ext cx="8115230" cy="5330952"/>
          </a:xfrm>
          <a:prstGeom prst="rect">
            <a:avLst/>
          </a:prstGeom>
          <a:solidFill>
            <a:srgbClr val="BFBFBF"/>
          </a:solidFill>
          <a:ln>
            <a:noFill/>
          </a:ln>
        </p:spPr>
      </p:sp>
      <p:sp>
        <p:nvSpPr>
          <p:cNvPr id="68" name="Google Shape;68;p35"/>
          <p:cNvSpPr txBox="1"/>
          <p:nvPr>
            <p:ph idx="1" type="body"/>
          </p:nvPr>
        </p:nvSpPr>
        <p:spPr>
          <a:xfrm>
            <a:off x="256032" y="3493008"/>
            <a:ext cx="2834640" cy="2322576"/>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200"/>
              </a:spcBef>
              <a:spcAft>
                <a:spcPts val="0"/>
              </a:spcAft>
              <a:buSzPts val="1400"/>
              <a:buNone/>
              <a:defRPr sz="1400">
                <a:solidFill>
                  <a:srgbClr val="FFFFFF"/>
                </a:solidFill>
              </a:defRPr>
            </a:lvl1pPr>
            <a:lvl2pPr indent="-228600" lvl="1" marL="914400" algn="l">
              <a:lnSpc>
                <a:spcPct val="90000"/>
              </a:lnSpc>
              <a:spcBef>
                <a:spcPts val="250"/>
              </a:spcBef>
              <a:spcAft>
                <a:spcPts val="0"/>
              </a:spcAft>
              <a:buSzPts val="1200"/>
              <a:buNone/>
              <a:defRPr sz="1200"/>
            </a:lvl2pPr>
            <a:lvl3pPr indent="-228600" lvl="2" marL="1371600" algn="l">
              <a:lnSpc>
                <a:spcPct val="90000"/>
              </a:lnSpc>
              <a:spcBef>
                <a:spcPts val="250"/>
              </a:spcBef>
              <a:spcAft>
                <a:spcPts val="0"/>
              </a:spcAft>
              <a:buSzPts val="1000"/>
              <a:buNone/>
              <a:defRPr sz="1000"/>
            </a:lvl3pPr>
            <a:lvl4pPr indent="-228600" lvl="3" marL="1828800" algn="l">
              <a:lnSpc>
                <a:spcPct val="90000"/>
              </a:lnSpc>
              <a:spcBef>
                <a:spcPts val="250"/>
              </a:spcBef>
              <a:spcAft>
                <a:spcPts val="0"/>
              </a:spcAft>
              <a:buSzPts val="900"/>
              <a:buNone/>
              <a:defRPr sz="900"/>
            </a:lvl4pPr>
            <a:lvl5pPr indent="-228600" lvl="4" marL="2286000" algn="l">
              <a:lnSpc>
                <a:spcPct val="90000"/>
              </a:lnSpc>
              <a:spcBef>
                <a:spcPts val="250"/>
              </a:spcBef>
              <a:spcAft>
                <a:spcPts val="0"/>
              </a:spcAft>
              <a:buSzPts val="900"/>
              <a:buNone/>
              <a:defRPr sz="900"/>
            </a:lvl5pPr>
            <a:lvl6pPr indent="-228600" lvl="5" marL="2743200" algn="l">
              <a:lnSpc>
                <a:spcPct val="90000"/>
              </a:lnSpc>
              <a:spcBef>
                <a:spcPts val="250"/>
              </a:spcBef>
              <a:spcAft>
                <a:spcPts val="0"/>
              </a:spcAft>
              <a:buSzPts val="900"/>
              <a:buNone/>
              <a:defRPr sz="900"/>
            </a:lvl6pPr>
            <a:lvl7pPr indent="-228600" lvl="6" marL="3200400" algn="l">
              <a:lnSpc>
                <a:spcPct val="90000"/>
              </a:lnSpc>
              <a:spcBef>
                <a:spcPts val="250"/>
              </a:spcBef>
              <a:spcAft>
                <a:spcPts val="0"/>
              </a:spcAft>
              <a:buSzPts val="900"/>
              <a:buNone/>
              <a:defRPr sz="900"/>
            </a:lvl7pPr>
            <a:lvl8pPr indent="-228600" lvl="7" marL="3657600" algn="l">
              <a:lnSpc>
                <a:spcPct val="90000"/>
              </a:lnSpc>
              <a:spcBef>
                <a:spcPts val="250"/>
              </a:spcBef>
              <a:spcAft>
                <a:spcPts val="0"/>
              </a:spcAft>
              <a:buSzPts val="900"/>
              <a:buNone/>
              <a:defRPr sz="900"/>
            </a:lvl8pPr>
            <a:lvl9pPr indent="-228600" lvl="8" marL="4114800" algn="l">
              <a:lnSpc>
                <a:spcPct val="90000"/>
              </a:lnSpc>
              <a:spcBef>
                <a:spcPts val="250"/>
              </a:spcBef>
              <a:spcAft>
                <a:spcPts val="250"/>
              </a:spcAft>
              <a:buSzPts val="900"/>
              <a:buNone/>
              <a:defRPr sz="900"/>
            </a:lvl9pPr>
          </a:lstStyle>
          <a:p/>
        </p:txBody>
      </p:sp>
      <p:sp>
        <p:nvSpPr>
          <p:cNvPr id="69" name="Google Shape;69;p35"/>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35"/>
          <p:cNvSpPr txBox="1"/>
          <p:nvPr>
            <p:ph idx="11" type="ftr"/>
          </p:nvPr>
        </p:nvSpPr>
        <p:spPr>
          <a:xfrm>
            <a:off x="3499101"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35"/>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3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36"/>
          <p:cNvSpPr txBox="1"/>
          <p:nvPr>
            <p:ph idx="1" type="body"/>
          </p:nvPr>
        </p:nvSpPr>
        <p:spPr>
          <a:xfrm rot="5400000">
            <a:off x="4966548" y="-233172"/>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75" name="Google Shape;75;p3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3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3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37"/>
          <p:cNvSpPr txBox="1"/>
          <p:nvPr>
            <p:ph type="title"/>
          </p:nvPr>
        </p:nvSpPr>
        <p:spPr>
          <a:xfrm rot="5400000">
            <a:off x="-685800" y="2057400"/>
            <a:ext cx="4953000" cy="28194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FFFF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37"/>
          <p:cNvSpPr txBox="1"/>
          <p:nvPr>
            <p:ph idx="1" type="body"/>
          </p:nvPr>
        </p:nvSpPr>
        <p:spPr>
          <a:xfrm rot="5400000">
            <a:off x="4965192" y="-228600"/>
            <a:ext cx="5120640" cy="73152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200"/>
              </a:spcBef>
              <a:spcAft>
                <a:spcPts val="0"/>
              </a:spcAft>
              <a:buSzPts val="1800"/>
              <a:buChar char="●"/>
              <a:defRPr/>
            </a:lvl1pPr>
            <a:lvl2pPr indent="-342900" lvl="1" marL="914400" algn="l">
              <a:lnSpc>
                <a:spcPct val="90000"/>
              </a:lnSpc>
              <a:spcBef>
                <a:spcPts val="250"/>
              </a:spcBef>
              <a:spcAft>
                <a:spcPts val="0"/>
              </a:spcAft>
              <a:buSzPts val="1800"/>
              <a:buChar char="●"/>
              <a:defRPr/>
            </a:lvl2pPr>
            <a:lvl3pPr indent="-342900" lvl="2" marL="1371600" algn="l">
              <a:lnSpc>
                <a:spcPct val="90000"/>
              </a:lnSpc>
              <a:spcBef>
                <a:spcPts val="250"/>
              </a:spcBef>
              <a:spcAft>
                <a:spcPts val="0"/>
              </a:spcAft>
              <a:buSzPts val="1800"/>
              <a:buChar char="●"/>
              <a:defRPr/>
            </a:lvl3pPr>
            <a:lvl4pPr indent="-342900" lvl="3" marL="1828800" algn="l">
              <a:lnSpc>
                <a:spcPct val="90000"/>
              </a:lnSpc>
              <a:spcBef>
                <a:spcPts val="250"/>
              </a:spcBef>
              <a:spcAft>
                <a:spcPts val="0"/>
              </a:spcAft>
              <a:buSzPts val="1800"/>
              <a:buChar char="●"/>
              <a:defRPr/>
            </a:lvl4pPr>
            <a:lvl5pPr indent="-342900" lvl="4" marL="2286000" algn="l">
              <a:lnSpc>
                <a:spcPct val="90000"/>
              </a:lnSpc>
              <a:spcBef>
                <a:spcPts val="250"/>
              </a:spcBef>
              <a:spcAft>
                <a:spcPts val="0"/>
              </a:spcAft>
              <a:buSzPts val="1800"/>
              <a:buChar char="●"/>
              <a:defRPr/>
            </a:lvl5pPr>
            <a:lvl6pPr indent="-342900" lvl="5" marL="2743200" algn="l">
              <a:lnSpc>
                <a:spcPct val="90000"/>
              </a:lnSpc>
              <a:spcBef>
                <a:spcPts val="250"/>
              </a:spcBef>
              <a:spcAft>
                <a:spcPts val="0"/>
              </a:spcAft>
              <a:buSzPts val="1800"/>
              <a:buChar char="●"/>
              <a:defRPr/>
            </a:lvl6pPr>
            <a:lvl7pPr indent="-342900" lvl="6" marL="3200400" algn="l">
              <a:lnSpc>
                <a:spcPct val="90000"/>
              </a:lnSpc>
              <a:spcBef>
                <a:spcPts val="250"/>
              </a:spcBef>
              <a:spcAft>
                <a:spcPts val="0"/>
              </a:spcAft>
              <a:buSzPts val="1800"/>
              <a:buChar char="●"/>
              <a:defRPr/>
            </a:lvl7pPr>
            <a:lvl8pPr indent="-342900" lvl="7" marL="3657600" algn="l">
              <a:lnSpc>
                <a:spcPct val="90000"/>
              </a:lnSpc>
              <a:spcBef>
                <a:spcPts val="250"/>
              </a:spcBef>
              <a:spcAft>
                <a:spcPts val="0"/>
              </a:spcAft>
              <a:buSzPts val="1800"/>
              <a:buChar char="●"/>
              <a:defRPr/>
            </a:lvl8pPr>
            <a:lvl9pPr indent="-342900" lvl="8" marL="4114800" algn="l">
              <a:lnSpc>
                <a:spcPct val="90000"/>
              </a:lnSpc>
              <a:spcBef>
                <a:spcPts val="250"/>
              </a:spcBef>
              <a:spcAft>
                <a:spcPts val="250"/>
              </a:spcAft>
              <a:buSzPts val="1800"/>
              <a:buChar char="●"/>
              <a:defRPr/>
            </a:lvl9pPr>
          </a:lstStyle>
          <a:p/>
        </p:txBody>
      </p:sp>
      <p:sp>
        <p:nvSpPr>
          <p:cNvPr id="81" name="Google Shape;81;p37"/>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37"/>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37"/>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6"/>
          <p:cNvSpPr/>
          <p:nvPr/>
        </p:nvSpPr>
        <p:spPr>
          <a:xfrm>
            <a:off x="1" y="758952"/>
            <a:ext cx="3443590" cy="5330952"/>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2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rgbClr val="FFFFFF"/>
              </a:buClr>
              <a:buSzPts val="3600"/>
              <a:buFont typeface="Corbel"/>
              <a:buNone/>
              <a:defRPr b="0" i="0" sz="3600" u="none" cap="none" strike="noStrike">
                <a:solidFill>
                  <a:srgbClr val="FFFFFF"/>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26"/>
          <p:cNvSpPr/>
          <p:nvPr/>
        </p:nvSpPr>
        <p:spPr>
          <a:xfrm>
            <a:off x="11815864" y="758952"/>
            <a:ext cx="384048" cy="5330952"/>
          </a:xfrm>
          <a:prstGeom prst="rect">
            <a:avLst/>
          </a:prstGeom>
          <a:solidFill>
            <a:srgbClr val="C8C8C8">
              <a:alpha val="49804"/>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 name="Google Shape;9;p26"/>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lvl1pPr indent="-355600" lvl="0" marL="457200" marR="0" rtl="0" algn="l">
              <a:lnSpc>
                <a:spcPct val="90000"/>
              </a:lnSpc>
              <a:spcBef>
                <a:spcPts val="1200"/>
              </a:spcBef>
              <a:spcAft>
                <a:spcPts val="0"/>
              </a:spcAft>
              <a:buClr>
                <a:schemeClr val="accent1"/>
              </a:buClr>
              <a:buSzPts val="2000"/>
              <a:buFont typeface="Noto Sans Symbols"/>
              <a:buChar char="●"/>
              <a:defRPr b="0" i="0" sz="2000" u="none" cap="none" strike="noStrike">
                <a:solidFill>
                  <a:srgbClr val="595959"/>
                </a:solidFill>
                <a:latin typeface="Corbel"/>
                <a:ea typeface="Corbel"/>
                <a:cs typeface="Corbel"/>
                <a:sym typeface="Corbel"/>
              </a:defRPr>
            </a:lvl1pPr>
            <a:lvl2pPr indent="-342900" lvl="1" marL="914400" marR="0" rtl="0" algn="l">
              <a:lnSpc>
                <a:spcPct val="90000"/>
              </a:lnSpc>
              <a:spcBef>
                <a:spcPts val="250"/>
              </a:spcBef>
              <a:spcAft>
                <a:spcPts val="0"/>
              </a:spcAft>
              <a:buClr>
                <a:schemeClr val="accent1"/>
              </a:buClr>
              <a:buSzPts val="1800"/>
              <a:buFont typeface="Noto Sans Symbols"/>
              <a:buChar char="●"/>
              <a:defRPr b="0" i="0" sz="1800" u="none" cap="none" strike="noStrike">
                <a:solidFill>
                  <a:srgbClr val="595959"/>
                </a:solidFill>
                <a:latin typeface="Corbel"/>
                <a:ea typeface="Corbel"/>
                <a:cs typeface="Corbel"/>
                <a:sym typeface="Corbel"/>
              </a:defRPr>
            </a:lvl2pPr>
            <a:lvl3pPr indent="-330200" lvl="2" marL="1371600" marR="0" rtl="0" algn="l">
              <a:lnSpc>
                <a:spcPct val="90000"/>
              </a:lnSpc>
              <a:spcBef>
                <a:spcPts val="250"/>
              </a:spcBef>
              <a:spcAft>
                <a:spcPts val="0"/>
              </a:spcAft>
              <a:buClr>
                <a:schemeClr val="accent1"/>
              </a:buClr>
              <a:buSzPts val="1600"/>
              <a:buFont typeface="Noto Sans Symbols"/>
              <a:buChar char="●"/>
              <a:defRPr b="0" i="0" sz="1600" u="none" cap="none" strike="noStrike">
                <a:solidFill>
                  <a:srgbClr val="595959"/>
                </a:solidFill>
                <a:latin typeface="Corbel"/>
                <a:ea typeface="Corbel"/>
                <a:cs typeface="Corbel"/>
                <a:sym typeface="Corbel"/>
              </a:defRPr>
            </a:lvl3pPr>
            <a:lvl4pPr indent="-317500" lvl="3" marL="18288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4pPr>
            <a:lvl5pPr indent="-317500" lvl="4" marL="22860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5pPr>
            <a:lvl6pPr indent="-317500" lvl="5" marL="27432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6pPr>
            <a:lvl7pPr indent="-317500" lvl="6" marL="32004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7pPr>
            <a:lvl8pPr indent="-317500" lvl="7" marL="3657600" marR="0" rtl="0" algn="l">
              <a:lnSpc>
                <a:spcPct val="90000"/>
              </a:lnSpc>
              <a:spcBef>
                <a:spcPts val="250"/>
              </a:spcBef>
              <a:spcAft>
                <a:spcPts val="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8pPr>
            <a:lvl9pPr indent="-317500" lvl="8" marL="4114800" marR="0" rtl="0" algn="l">
              <a:lnSpc>
                <a:spcPct val="90000"/>
              </a:lnSpc>
              <a:spcBef>
                <a:spcPts val="250"/>
              </a:spcBef>
              <a:spcAft>
                <a:spcPts val="250"/>
              </a:spcAft>
              <a:buClr>
                <a:schemeClr val="accent1"/>
              </a:buClr>
              <a:buSzPts val="1400"/>
              <a:buFont typeface="Noto Sans Symbols"/>
              <a:buChar char="●"/>
              <a:defRPr b="0" i="0" sz="1400" u="none" cap="none" strike="noStrike">
                <a:solidFill>
                  <a:srgbClr val="595959"/>
                </a:solidFill>
                <a:latin typeface="Corbel"/>
                <a:ea typeface="Corbel"/>
                <a:cs typeface="Corbel"/>
                <a:sym typeface="Corbel"/>
              </a:defRPr>
            </a:lvl9pPr>
          </a:lstStyle>
          <a:p/>
        </p:txBody>
      </p:sp>
      <p:sp>
        <p:nvSpPr>
          <p:cNvPr id="10" name="Google Shape;10;p26"/>
          <p:cNvSpPr txBox="1"/>
          <p:nvPr>
            <p:ph idx="10" type="dt"/>
          </p:nvPr>
        </p:nvSpPr>
        <p:spPr>
          <a:xfrm>
            <a:off x="262465"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1" name="Google Shape;11;p26"/>
          <p:cNvSpPr txBox="1"/>
          <p:nvPr>
            <p:ph idx="11" type="ftr"/>
          </p:nvPr>
        </p:nvSpPr>
        <p:spPr>
          <a:xfrm>
            <a:off x="3869268" y="6356350"/>
            <a:ext cx="5911517"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100" u="none" cap="none" strike="noStrike">
                <a:solidFill>
                  <a:srgbClr val="7F7F7F"/>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2" name="Google Shape;12;p26"/>
          <p:cNvSpPr txBox="1"/>
          <p:nvPr>
            <p:ph idx="12" type="sldNum"/>
          </p:nvPr>
        </p:nvSpPr>
        <p:spPr>
          <a:xfrm>
            <a:off x="10634135" y="6356350"/>
            <a:ext cx="153092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1" i="0" sz="1200" u="none" cap="none" strike="noStrike">
                <a:solidFill>
                  <a:schemeClr val="accent1"/>
                </a:solidFill>
                <a:latin typeface="Corbel"/>
                <a:ea typeface="Corbel"/>
                <a:cs typeface="Corbel"/>
                <a:sym typeface="Corbel"/>
              </a:defRPr>
            </a:lvl1pPr>
            <a:lvl2pPr indent="0" lvl="1" marL="0" marR="0" rtl="0" algn="r">
              <a:spcBef>
                <a:spcPts val="0"/>
              </a:spcBef>
              <a:buNone/>
              <a:defRPr b="1" i="0" sz="1200" u="none" cap="none" strike="noStrike">
                <a:solidFill>
                  <a:schemeClr val="accent1"/>
                </a:solidFill>
                <a:latin typeface="Corbel"/>
                <a:ea typeface="Corbel"/>
                <a:cs typeface="Corbel"/>
                <a:sym typeface="Corbel"/>
              </a:defRPr>
            </a:lvl2pPr>
            <a:lvl3pPr indent="0" lvl="2" marL="0" marR="0" rtl="0" algn="r">
              <a:spcBef>
                <a:spcPts val="0"/>
              </a:spcBef>
              <a:buNone/>
              <a:defRPr b="1" i="0" sz="1200" u="none" cap="none" strike="noStrike">
                <a:solidFill>
                  <a:schemeClr val="accent1"/>
                </a:solidFill>
                <a:latin typeface="Corbel"/>
                <a:ea typeface="Corbel"/>
                <a:cs typeface="Corbel"/>
                <a:sym typeface="Corbel"/>
              </a:defRPr>
            </a:lvl3pPr>
            <a:lvl4pPr indent="0" lvl="3" marL="0" marR="0" rtl="0" algn="r">
              <a:spcBef>
                <a:spcPts val="0"/>
              </a:spcBef>
              <a:buNone/>
              <a:defRPr b="1" i="0" sz="1200" u="none" cap="none" strike="noStrike">
                <a:solidFill>
                  <a:schemeClr val="accent1"/>
                </a:solidFill>
                <a:latin typeface="Corbel"/>
                <a:ea typeface="Corbel"/>
                <a:cs typeface="Corbel"/>
                <a:sym typeface="Corbel"/>
              </a:defRPr>
            </a:lvl4pPr>
            <a:lvl5pPr indent="0" lvl="4" marL="0" marR="0" rtl="0" algn="r">
              <a:spcBef>
                <a:spcPts val="0"/>
              </a:spcBef>
              <a:buNone/>
              <a:defRPr b="1" i="0" sz="1200" u="none" cap="none" strike="noStrike">
                <a:solidFill>
                  <a:schemeClr val="accent1"/>
                </a:solidFill>
                <a:latin typeface="Corbel"/>
                <a:ea typeface="Corbel"/>
                <a:cs typeface="Corbel"/>
                <a:sym typeface="Corbel"/>
              </a:defRPr>
            </a:lvl5pPr>
            <a:lvl6pPr indent="0" lvl="5" marL="0" marR="0" rtl="0" algn="r">
              <a:spcBef>
                <a:spcPts val="0"/>
              </a:spcBef>
              <a:buNone/>
              <a:defRPr b="1" i="0" sz="1200" u="none" cap="none" strike="noStrike">
                <a:solidFill>
                  <a:schemeClr val="accent1"/>
                </a:solidFill>
                <a:latin typeface="Corbel"/>
                <a:ea typeface="Corbel"/>
                <a:cs typeface="Corbel"/>
                <a:sym typeface="Corbel"/>
              </a:defRPr>
            </a:lvl6pPr>
            <a:lvl7pPr indent="0" lvl="6" marL="0" marR="0" rtl="0" algn="r">
              <a:spcBef>
                <a:spcPts val="0"/>
              </a:spcBef>
              <a:buNone/>
              <a:defRPr b="1" i="0" sz="1200" u="none" cap="none" strike="noStrike">
                <a:solidFill>
                  <a:schemeClr val="accent1"/>
                </a:solidFill>
                <a:latin typeface="Corbel"/>
                <a:ea typeface="Corbel"/>
                <a:cs typeface="Corbel"/>
                <a:sym typeface="Corbel"/>
              </a:defRPr>
            </a:lvl7pPr>
            <a:lvl8pPr indent="0" lvl="7" marL="0" marR="0" rtl="0" algn="r">
              <a:spcBef>
                <a:spcPts val="0"/>
              </a:spcBef>
              <a:buNone/>
              <a:defRPr b="1" i="0" sz="1200" u="none" cap="none" strike="noStrike">
                <a:solidFill>
                  <a:schemeClr val="accent1"/>
                </a:solidFill>
                <a:latin typeface="Corbel"/>
                <a:ea typeface="Corbel"/>
                <a:cs typeface="Corbel"/>
                <a:sym typeface="Corbel"/>
              </a:defRPr>
            </a:lvl8pPr>
            <a:lvl9pPr indent="0" lvl="8" marL="0" marR="0" rtl="0" algn="r">
              <a:spcBef>
                <a:spcPts val="0"/>
              </a:spcBef>
              <a:buNone/>
              <a:defRPr b="1"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4.jpg"/><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 Id="rId4" Type="http://schemas.openxmlformats.org/officeDocument/2006/relationships/image" Target="../media/image16.png"/><Relationship Id="rId5" Type="http://schemas.openxmlformats.org/officeDocument/2006/relationships/image" Target="../media/image10.png"/><Relationship Id="rId6" Type="http://schemas.openxmlformats.org/officeDocument/2006/relationships/image" Target="../media/image6.png"/><Relationship Id="rId7" Type="http://schemas.openxmlformats.org/officeDocument/2006/relationships/image" Target="../media/image13.png"/><Relationship Id="rId8"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5.png"/><Relationship Id="rId4" Type="http://schemas.openxmlformats.org/officeDocument/2006/relationships/image" Target="../media/image11.png"/><Relationship Id="rId5"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hyperlink" Target="http://gov.uk"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txBox="1"/>
          <p:nvPr>
            <p:ph type="ctrTitle"/>
          </p:nvPr>
        </p:nvSpPr>
        <p:spPr>
          <a:xfrm>
            <a:off x="1000274" y="1776143"/>
            <a:ext cx="7315200" cy="2039112"/>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FFFF"/>
              </a:buClr>
              <a:buSzPts val="5900"/>
              <a:buFont typeface="Corbel"/>
              <a:buNone/>
            </a:pPr>
            <a:r>
              <a:rPr lang="en-GB"/>
              <a:t>Year 5 Information Evening</a:t>
            </a:r>
            <a:endParaRPr/>
          </a:p>
        </p:txBody>
      </p:sp>
      <p:sp>
        <p:nvSpPr>
          <p:cNvPr id="89" name="Google Shape;89;p1"/>
          <p:cNvSpPr txBox="1"/>
          <p:nvPr>
            <p:ph idx="1" type="subTitle"/>
          </p:nvPr>
        </p:nvSpPr>
        <p:spPr>
          <a:xfrm>
            <a:off x="2749910" y="4050552"/>
            <a:ext cx="4008698" cy="9144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4000"/>
              <a:buNone/>
            </a:pPr>
            <a:r>
              <a:rPr b="1" lang="en-GB" sz="4000"/>
              <a:t>September 2026</a:t>
            </a:r>
            <a:endParaRPr/>
          </a:p>
        </p:txBody>
      </p:sp>
      <p:pic>
        <p:nvPicPr>
          <p:cNvPr id="90" name="Google Shape;90;p1"/>
          <p:cNvPicPr preferRelativeResize="0"/>
          <p:nvPr/>
        </p:nvPicPr>
        <p:blipFill rotWithShape="1">
          <a:blip r:embed="rId3">
            <a:alphaModFix/>
          </a:blip>
          <a:srcRect b="70797" l="0" r="84052" t="7220"/>
          <a:stretch/>
        </p:blipFill>
        <p:spPr>
          <a:xfrm>
            <a:off x="9412015" y="882869"/>
            <a:ext cx="2601310" cy="2689194"/>
          </a:xfrm>
          <a:prstGeom prst="rect">
            <a:avLst/>
          </a:prstGeom>
          <a:noFill/>
          <a:ln>
            <a:noFill/>
          </a:ln>
        </p:spPr>
      </p:pic>
      <p:sp>
        <p:nvSpPr>
          <p:cNvPr id="91" name="Google Shape;91;p1"/>
          <p:cNvSpPr txBox="1"/>
          <p:nvPr/>
        </p:nvSpPr>
        <p:spPr>
          <a:xfrm>
            <a:off x="9412015" y="3815255"/>
            <a:ext cx="2601310" cy="138499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2800" u="none" cap="none" strike="noStrike">
                <a:solidFill>
                  <a:schemeClr val="dk1"/>
                </a:solidFill>
                <a:latin typeface="Corbel"/>
                <a:ea typeface="Corbel"/>
                <a:cs typeface="Corbel"/>
                <a:sym typeface="Corbel"/>
              </a:rPr>
              <a:t>Learning Together in God’s Love</a:t>
            </a:r>
            <a:endParaRPr/>
          </a:p>
        </p:txBody>
      </p:sp>
      <p:pic>
        <p:nvPicPr>
          <p:cNvPr id="92" name="Google Shape;92;p1"/>
          <p:cNvPicPr preferRelativeResize="0"/>
          <p:nvPr/>
        </p:nvPicPr>
        <p:blipFill rotWithShape="1">
          <a:blip r:embed="rId4">
            <a:alphaModFix/>
          </a:blip>
          <a:srcRect b="0" l="0" r="0" t="0"/>
          <a:stretch/>
        </p:blipFill>
        <p:spPr>
          <a:xfrm>
            <a:off x="6859992" y="3874747"/>
            <a:ext cx="2223246" cy="2180409"/>
          </a:xfrm>
          <a:prstGeom prst="rect">
            <a:avLst/>
          </a:prstGeom>
          <a:noFill/>
          <a:ln>
            <a:noFill/>
          </a:ln>
        </p:spPr>
      </p:pic>
      <p:sp>
        <p:nvSpPr>
          <p:cNvPr id="93" name="Google Shape;93;p1"/>
          <p:cNvSpPr txBox="1"/>
          <p:nvPr/>
        </p:nvSpPr>
        <p:spPr>
          <a:xfrm>
            <a:off x="6947647" y="2981094"/>
            <a:ext cx="2115670" cy="92333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800"/>
              <a:buFont typeface="Corbel"/>
              <a:buNone/>
            </a:pPr>
            <a:r>
              <a:rPr b="0" i="0" lang="en-GB" sz="1800" u="none" cap="none" strike="noStrike">
                <a:solidFill>
                  <a:srgbClr val="000000"/>
                </a:solidFill>
                <a:latin typeface="Corbel"/>
                <a:ea typeface="Corbel"/>
                <a:cs typeface="Corbel"/>
                <a:sym typeface="Corbel"/>
              </a:rPr>
              <a:t>Scan the QR code </a:t>
            </a:r>
            <a:endParaRPr/>
          </a:p>
          <a:p>
            <a:pPr indent="0" lvl="0" marL="0" marR="0" rtl="0" algn="ctr">
              <a:lnSpc>
                <a:spcPct val="100000"/>
              </a:lnSpc>
              <a:spcBef>
                <a:spcPts val="0"/>
              </a:spcBef>
              <a:spcAft>
                <a:spcPts val="0"/>
              </a:spcAft>
              <a:buClr>
                <a:srgbClr val="000000"/>
              </a:buClr>
              <a:buSzPts val="1800"/>
              <a:buFont typeface="Corbel"/>
              <a:buNone/>
            </a:pPr>
            <a:r>
              <a:rPr b="0" i="0" lang="en-GB" sz="1800" u="none" cap="none" strike="noStrike">
                <a:solidFill>
                  <a:srgbClr val="000000"/>
                </a:solidFill>
                <a:latin typeface="Corbel"/>
                <a:ea typeface="Corbel"/>
                <a:cs typeface="Corbel"/>
                <a:sym typeface="Corbel"/>
              </a:rPr>
              <a:t>for St Agatha’s Instagram:</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2"/>
          <p:cNvSpPr txBox="1"/>
          <p:nvPr>
            <p:ph type="title"/>
          </p:nvPr>
        </p:nvSpPr>
        <p:spPr>
          <a:xfrm>
            <a:off x="252918" y="1123837"/>
            <a:ext cx="3085899"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Welcome to Year 5 </a:t>
            </a:r>
            <a:endParaRPr/>
          </a:p>
        </p:txBody>
      </p:sp>
      <p:sp>
        <p:nvSpPr>
          <p:cNvPr id="99" name="Google Shape;99;p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800"/>
              <a:buNone/>
            </a:pPr>
            <a:r>
              <a:rPr b="1" lang="en-GB" sz="2800" u="sng">
                <a:latin typeface="Calibri"/>
                <a:ea typeface="Calibri"/>
                <a:cs typeface="Calibri"/>
                <a:sym typeface="Calibri"/>
              </a:rPr>
              <a:t>Swans Class</a:t>
            </a:r>
            <a:r>
              <a:rPr b="1" lang="en-GB" sz="2800">
                <a:latin typeface="Calibri"/>
                <a:ea typeface="Calibri"/>
                <a:cs typeface="Calibri"/>
                <a:sym typeface="Calibri"/>
              </a:rPr>
              <a:t>	      				        </a:t>
            </a:r>
            <a:endParaRPr/>
          </a:p>
          <a:p>
            <a:pPr indent="0" lvl="0" marL="0" rtl="0" algn="l">
              <a:lnSpc>
                <a:spcPct val="90000"/>
              </a:lnSpc>
              <a:spcBef>
                <a:spcPts val="1200"/>
              </a:spcBef>
              <a:spcAft>
                <a:spcPts val="0"/>
              </a:spcAft>
              <a:buSzPts val="2800"/>
              <a:buNone/>
            </a:pPr>
            <a:r>
              <a:rPr lang="en-GB" sz="2800">
                <a:latin typeface="Calibri"/>
                <a:ea typeface="Calibri"/>
                <a:cs typeface="Calibri"/>
                <a:sym typeface="Calibri"/>
              </a:rPr>
              <a:t>Miss Cramby</a:t>
            </a:r>
            <a:endParaRPr sz="2800">
              <a:latin typeface="Calibri"/>
              <a:ea typeface="Calibri"/>
              <a:cs typeface="Calibri"/>
              <a:sym typeface="Calibri"/>
            </a:endParaRPr>
          </a:p>
          <a:p>
            <a:pPr indent="0" lvl="0" marL="0" rtl="0" algn="l">
              <a:lnSpc>
                <a:spcPct val="90000"/>
              </a:lnSpc>
              <a:spcBef>
                <a:spcPts val="1200"/>
              </a:spcBef>
              <a:spcAft>
                <a:spcPts val="0"/>
              </a:spcAft>
              <a:buSzPts val="2800"/>
              <a:buNone/>
            </a:pPr>
            <a:r>
              <a:t/>
            </a:r>
            <a:endParaRPr sz="2800">
              <a:latin typeface="Calibri"/>
              <a:ea typeface="Calibri"/>
              <a:cs typeface="Calibri"/>
              <a:sym typeface="Calibri"/>
            </a:endParaRPr>
          </a:p>
          <a:p>
            <a:pPr indent="0" lvl="0" marL="0" rtl="0" algn="l">
              <a:lnSpc>
                <a:spcPct val="90000"/>
              </a:lnSpc>
              <a:spcBef>
                <a:spcPts val="1200"/>
              </a:spcBef>
              <a:spcAft>
                <a:spcPts val="0"/>
              </a:spcAft>
              <a:buSzPts val="2800"/>
              <a:buNone/>
            </a:pPr>
            <a:r>
              <a:rPr b="1" lang="en-GB" sz="2800" u="sng">
                <a:latin typeface="Calibri"/>
                <a:ea typeface="Calibri"/>
                <a:cs typeface="Calibri"/>
                <a:sym typeface="Calibri"/>
              </a:rPr>
              <a:t>Herons Class</a:t>
            </a:r>
            <a:endParaRPr/>
          </a:p>
          <a:p>
            <a:pPr indent="0" lvl="0" marL="0" rtl="0" algn="l">
              <a:lnSpc>
                <a:spcPct val="90000"/>
              </a:lnSpc>
              <a:spcBef>
                <a:spcPts val="1200"/>
              </a:spcBef>
              <a:spcAft>
                <a:spcPts val="0"/>
              </a:spcAft>
              <a:buSzPts val="2800"/>
              <a:buNone/>
            </a:pPr>
            <a:r>
              <a:rPr lang="en-GB" sz="2800">
                <a:latin typeface="Calibri"/>
                <a:ea typeface="Calibri"/>
                <a:cs typeface="Calibri"/>
                <a:sym typeface="Calibri"/>
              </a:rPr>
              <a:t>Miss Styles </a:t>
            </a:r>
            <a:endParaRPr sz="2800">
              <a:latin typeface="Calibri"/>
              <a:ea typeface="Calibri"/>
              <a:cs typeface="Calibri"/>
              <a:sym typeface="Calibri"/>
            </a:endParaRPr>
          </a:p>
          <a:p>
            <a:pPr indent="0" lvl="0" marL="0" rtl="0" algn="l">
              <a:lnSpc>
                <a:spcPct val="90000"/>
              </a:lnSpc>
              <a:spcBef>
                <a:spcPts val="1200"/>
              </a:spcBef>
              <a:spcAft>
                <a:spcPts val="0"/>
              </a:spcAft>
              <a:buSzPts val="2800"/>
              <a:buNone/>
            </a:pPr>
            <a:r>
              <a:t/>
            </a:r>
            <a:endParaRPr sz="2800">
              <a:latin typeface="Calibri"/>
              <a:ea typeface="Calibri"/>
              <a:cs typeface="Calibri"/>
              <a:sym typeface="Calibri"/>
            </a:endParaRPr>
          </a:p>
          <a:p>
            <a:pPr indent="0" lvl="0" marL="0" rtl="0" algn="l">
              <a:lnSpc>
                <a:spcPct val="90000"/>
              </a:lnSpc>
              <a:spcBef>
                <a:spcPts val="1200"/>
              </a:spcBef>
              <a:spcAft>
                <a:spcPts val="0"/>
              </a:spcAft>
              <a:buSzPts val="2800"/>
              <a:buNone/>
            </a:pPr>
            <a:r>
              <a:rPr lang="en-GB" sz="2800">
                <a:latin typeface="Calibri"/>
                <a:ea typeface="Calibri"/>
                <a:cs typeface="Calibri"/>
                <a:sym typeface="Calibri"/>
              </a:rPr>
              <a:t>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orbel"/>
              <a:buNone/>
            </a:pPr>
            <a:r>
              <a:rPr lang="en-GB"/>
              <a:t>Curriculum Topics</a:t>
            </a:r>
            <a:endParaRPr/>
          </a:p>
        </p:txBody>
      </p:sp>
      <p:sp>
        <p:nvSpPr>
          <p:cNvPr id="105" name="Google Shape;105;p3"/>
          <p:cNvSpPr txBox="1"/>
          <p:nvPr>
            <p:ph idx="1" type="body"/>
          </p:nvPr>
        </p:nvSpPr>
        <p:spPr>
          <a:xfrm>
            <a:off x="3869268" y="318052"/>
            <a:ext cx="7315200" cy="6082748"/>
          </a:xfrm>
          <a:prstGeom prst="rect">
            <a:avLst/>
          </a:prstGeom>
          <a:noFill/>
          <a:ln>
            <a:noFill/>
          </a:ln>
        </p:spPr>
        <p:txBody>
          <a:bodyPr anchorCtr="0" anchor="ctr" bIns="45700" lIns="91425" spcFirstLastPara="1" rIns="91425" wrap="square" tIns="45700">
            <a:normAutofit fontScale="25000" lnSpcReduction="10000"/>
          </a:bodyPr>
          <a:lstStyle/>
          <a:p>
            <a:pPr indent="0" lvl="0" marL="0" rtl="0" algn="l">
              <a:lnSpc>
                <a:spcPct val="90000"/>
              </a:lnSpc>
              <a:spcBef>
                <a:spcPts val="0"/>
              </a:spcBef>
              <a:spcAft>
                <a:spcPts val="0"/>
              </a:spcAft>
              <a:buSzPct val="100000"/>
              <a:buNone/>
            </a:pPr>
            <a:r>
              <a:t/>
            </a:r>
            <a:endParaRPr b="1"/>
          </a:p>
          <a:p>
            <a:pPr indent="0" lvl="0" marL="0" rtl="0" algn="l">
              <a:lnSpc>
                <a:spcPct val="90000"/>
              </a:lnSpc>
              <a:spcBef>
                <a:spcPts val="1200"/>
              </a:spcBef>
              <a:spcAft>
                <a:spcPts val="0"/>
              </a:spcAft>
              <a:buSzPct val="100000"/>
              <a:buNone/>
            </a:pPr>
            <a:r>
              <a:t/>
            </a:r>
            <a:endParaRPr b="1"/>
          </a:p>
          <a:p>
            <a:pPr indent="0" lvl="0" marL="0" rtl="0" algn="l">
              <a:lnSpc>
                <a:spcPct val="90000"/>
              </a:lnSpc>
              <a:spcBef>
                <a:spcPts val="1200"/>
              </a:spcBef>
              <a:spcAft>
                <a:spcPts val="0"/>
              </a:spcAft>
              <a:buSzPct val="100000"/>
              <a:buNone/>
            </a:pPr>
            <a:r>
              <a:rPr b="1" lang="en-GB" sz="6400">
                <a:latin typeface="Calibri"/>
                <a:ea typeface="Calibri"/>
                <a:cs typeface="Calibri"/>
                <a:sym typeface="Calibri"/>
              </a:rPr>
              <a:t>Autumn Term</a:t>
            </a:r>
            <a:endParaRPr/>
          </a:p>
          <a:p>
            <a:pPr indent="-152400" lvl="0" marL="182880" rtl="0" algn="l">
              <a:lnSpc>
                <a:spcPct val="90000"/>
              </a:lnSpc>
              <a:spcBef>
                <a:spcPts val="1200"/>
              </a:spcBef>
              <a:spcAft>
                <a:spcPts val="0"/>
              </a:spcAft>
              <a:buSzPct val="100000"/>
              <a:buFont typeface="Arial"/>
              <a:buChar char="•"/>
            </a:pPr>
            <a:r>
              <a:rPr lang="en-GB" sz="6400">
                <a:latin typeface="Calibri"/>
                <a:ea typeface="Calibri"/>
                <a:cs typeface="Calibri"/>
                <a:sym typeface="Calibri"/>
              </a:rPr>
              <a:t>Vikings</a:t>
            </a:r>
            <a:endParaRPr sz="6400">
              <a:latin typeface="Calibri"/>
              <a:ea typeface="Calibri"/>
              <a:cs typeface="Calibri"/>
              <a:sym typeface="Calibri"/>
            </a:endParaRPr>
          </a:p>
          <a:p>
            <a:pPr indent="-152400" lvl="0" marL="182880" rtl="0" algn="l">
              <a:lnSpc>
                <a:spcPct val="90000"/>
              </a:lnSpc>
              <a:spcBef>
                <a:spcPts val="1200"/>
              </a:spcBef>
              <a:spcAft>
                <a:spcPts val="0"/>
              </a:spcAft>
              <a:buSzPct val="100000"/>
              <a:buFont typeface="Calibri"/>
              <a:buChar char="•"/>
            </a:pPr>
            <a:r>
              <a:rPr lang="en-GB" sz="6400">
                <a:latin typeface="Calibri"/>
                <a:ea typeface="Calibri"/>
                <a:cs typeface="Calibri"/>
                <a:sym typeface="Calibri"/>
              </a:rPr>
              <a:t>The Alps</a:t>
            </a:r>
            <a:endParaRPr sz="6400">
              <a:latin typeface="Calibri"/>
              <a:ea typeface="Calibri"/>
              <a:cs typeface="Calibri"/>
              <a:sym typeface="Calibri"/>
            </a:endParaRPr>
          </a:p>
          <a:p>
            <a:pPr indent="-152400" lvl="0" marL="182880" rtl="0" algn="l">
              <a:lnSpc>
                <a:spcPct val="90000"/>
              </a:lnSpc>
              <a:spcBef>
                <a:spcPts val="1200"/>
              </a:spcBef>
              <a:spcAft>
                <a:spcPts val="0"/>
              </a:spcAft>
              <a:buSzPct val="100000"/>
              <a:buFont typeface="Arial"/>
              <a:buChar char="•"/>
            </a:pPr>
            <a:r>
              <a:rPr lang="en-GB" sz="6400">
                <a:latin typeface="Calibri"/>
                <a:ea typeface="Calibri"/>
                <a:cs typeface="Calibri"/>
                <a:sym typeface="Calibri"/>
              </a:rPr>
              <a:t>Earth and Space</a:t>
            </a:r>
            <a:endParaRPr/>
          </a:p>
          <a:p>
            <a:pPr indent="-50800" lvl="0" marL="182880" rtl="0" algn="l">
              <a:lnSpc>
                <a:spcPct val="90000"/>
              </a:lnSpc>
              <a:spcBef>
                <a:spcPts val="1200"/>
              </a:spcBef>
              <a:spcAft>
                <a:spcPts val="0"/>
              </a:spcAft>
              <a:buSzPct val="100000"/>
              <a:buFont typeface="Arial"/>
              <a:buNone/>
            </a:pPr>
            <a:r>
              <a:t/>
            </a:r>
            <a:endParaRPr sz="6400">
              <a:latin typeface="Calibri"/>
              <a:ea typeface="Calibri"/>
              <a:cs typeface="Calibri"/>
              <a:sym typeface="Calibri"/>
            </a:endParaRPr>
          </a:p>
          <a:p>
            <a:pPr indent="0" lvl="0" marL="0" rtl="0" algn="l">
              <a:lnSpc>
                <a:spcPct val="90000"/>
              </a:lnSpc>
              <a:spcBef>
                <a:spcPts val="1200"/>
              </a:spcBef>
              <a:spcAft>
                <a:spcPts val="0"/>
              </a:spcAft>
              <a:buSzPct val="100000"/>
              <a:buNone/>
            </a:pPr>
            <a:r>
              <a:rPr b="1" lang="en-GB" sz="6400">
                <a:latin typeface="Calibri"/>
                <a:ea typeface="Calibri"/>
                <a:cs typeface="Calibri"/>
                <a:sym typeface="Calibri"/>
              </a:rPr>
              <a:t>Spring Term</a:t>
            </a:r>
            <a:endParaRPr/>
          </a:p>
          <a:p>
            <a:pPr indent="-152400" lvl="0" marL="182880" rtl="0" algn="l">
              <a:lnSpc>
                <a:spcPct val="90000"/>
              </a:lnSpc>
              <a:spcBef>
                <a:spcPts val="1200"/>
              </a:spcBef>
              <a:spcAft>
                <a:spcPts val="0"/>
              </a:spcAft>
              <a:buSzPct val="100000"/>
              <a:buChar char="●"/>
            </a:pPr>
            <a:r>
              <a:rPr lang="en-GB" sz="6400">
                <a:latin typeface="Calibri"/>
                <a:ea typeface="Calibri"/>
                <a:cs typeface="Calibri"/>
                <a:sym typeface="Calibri"/>
              </a:rPr>
              <a:t>The Oceans</a:t>
            </a:r>
            <a:endParaRPr sz="6400">
              <a:latin typeface="Calibri"/>
              <a:ea typeface="Calibri"/>
              <a:cs typeface="Calibri"/>
              <a:sym typeface="Calibri"/>
            </a:endParaRPr>
          </a:p>
          <a:p>
            <a:pPr indent="-152400" lvl="0" marL="182880" rtl="0" algn="l">
              <a:lnSpc>
                <a:spcPct val="90000"/>
              </a:lnSpc>
              <a:spcBef>
                <a:spcPts val="1200"/>
              </a:spcBef>
              <a:spcAft>
                <a:spcPts val="0"/>
              </a:spcAft>
              <a:buSzPct val="100000"/>
              <a:buChar char="●"/>
            </a:pPr>
            <a:r>
              <a:rPr lang="en-GB" sz="6400">
                <a:latin typeface="Calibri"/>
                <a:ea typeface="Calibri"/>
                <a:cs typeface="Calibri"/>
                <a:sym typeface="Calibri"/>
              </a:rPr>
              <a:t>Pulleys and mechanisms</a:t>
            </a:r>
            <a:endParaRPr/>
          </a:p>
          <a:p>
            <a:pPr indent="-152400" lvl="0" marL="182880" rtl="0" algn="l">
              <a:lnSpc>
                <a:spcPct val="90000"/>
              </a:lnSpc>
              <a:spcBef>
                <a:spcPts val="1200"/>
              </a:spcBef>
              <a:spcAft>
                <a:spcPts val="0"/>
              </a:spcAft>
              <a:buSzPct val="100000"/>
              <a:buChar char="●"/>
            </a:pPr>
            <a:r>
              <a:rPr lang="en-GB" sz="6400">
                <a:latin typeface="Calibri"/>
                <a:ea typeface="Calibri"/>
                <a:cs typeface="Calibri"/>
                <a:sym typeface="Calibri"/>
              </a:rPr>
              <a:t>Tudors</a:t>
            </a:r>
            <a:endParaRPr/>
          </a:p>
          <a:p>
            <a:pPr indent="-50800" lvl="0" marL="182880" rtl="0" algn="l">
              <a:lnSpc>
                <a:spcPct val="90000"/>
              </a:lnSpc>
              <a:spcBef>
                <a:spcPts val="1200"/>
              </a:spcBef>
              <a:spcAft>
                <a:spcPts val="0"/>
              </a:spcAft>
              <a:buSzPct val="100000"/>
              <a:buNone/>
            </a:pPr>
            <a:r>
              <a:t/>
            </a:r>
            <a:endParaRPr sz="6400">
              <a:latin typeface="Calibri"/>
              <a:ea typeface="Calibri"/>
              <a:cs typeface="Calibri"/>
              <a:sym typeface="Calibri"/>
            </a:endParaRPr>
          </a:p>
          <a:p>
            <a:pPr indent="0" lvl="0" marL="0" rtl="0" algn="l">
              <a:lnSpc>
                <a:spcPct val="90000"/>
              </a:lnSpc>
              <a:spcBef>
                <a:spcPts val="1200"/>
              </a:spcBef>
              <a:spcAft>
                <a:spcPts val="0"/>
              </a:spcAft>
              <a:buSzPct val="100000"/>
              <a:buNone/>
            </a:pPr>
            <a:r>
              <a:rPr b="1" lang="en-GB" sz="6400">
                <a:latin typeface="Calibri"/>
                <a:ea typeface="Calibri"/>
                <a:cs typeface="Calibri"/>
                <a:sym typeface="Calibri"/>
              </a:rPr>
              <a:t>Summer Term</a:t>
            </a:r>
            <a:endParaRPr/>
          </a:p>
          <a:p>
            <a:pPr indent="-152400" lvl="0" marL="182880" rtl="0" algn="l">
              <a:lnSpc>
                <a:spcPct val="90000"/>
              </a:lnSpc>
              <a:spcBef>
                <a:spcPts val="1200"/>
              </a:spcBef>
              <a:spcAft>
                <a:spcPts val="0"/>
              </a:spcAft>
              <a:buSzPct val="100000"/>
              <a:buChar char="●"/>
            </a:pPr>
            <a:r>
              <a:rPr lang="en-GB" sz="6400">
                <a:latin typeface="Calibri"/>
                <a:ea typeface="Calibri"/>
                <a:cs typeface="Calibri"/>
                <a:sym typeface="Calibri"/>
              </a:rPr>
              <a:t>Materials</a:t>
            </a:r>
            <a:endParaRPr/>
          </a:p>
          <a:p>
            <a:pPr indent="-152400" lvl="0" marL="182880" rtl="0" algn="l">
              <a:lnSpc>
                <a:spcPct val="90000"/>
              </a:lnSpc>
              <a:spcBef>
                <a:spcPts val="1200"/>
              </a:spcBef>
              <a:spcAft>
                <a:spcPts val="0"/>
              </a:spcAft>
              <a:buSzPct val="100000"/>
              <a:buChar char="●"/>
            </a:pPr>
            <a:r>
              <a:rPr lang="en-GB" sz="6400">
                <a:latin typeface="Calibri"/>
                <a:ea typeface="Calibri"/>
                <a:cs typeface="Calibri"/>
                <a:sym typeface="Calibri"/>
              </a:rPr>
              <a:t>The Desert</a:t>
            </a:r>
            <a:endParaRPr sz="6400">
              <a:latin typeface="Calibri"/>
              <a:ea typeface="Calibri"/>
              <a:cs typeface="Calibri"/>
              <a:sym typeface="Calibri"/>
            </a:endParaRPr>
          </a:p>
          <a:p>
            <a:pPr indent="-152400" lvl="0" marL="182880" rtl="0" algn="l">
              <a:lnSpc>
                <a:spcPct val="90000"/>
              </a:lnSpc>
              <a:spcBef>
                <a:spcPts val="1200"/>
              </a:spcBef>
              <a:spcAft>
                <a:spcPts val="0"/>
              </a:spcAft>
              <a:buSzPct val="100000"/>
              <a:buFont typeface="Calibri"/>
              <a:buChar char="●"/>
            </a:pPr>
            <a:r>
              <a:rPr lang="en-GB" sz="6400">
                <a:latin typeface="Calibri"/>
                <a:ea typeface="Calibri"/>
                <a:cs typeface="Calibri"/>
                <a:sym typeface="Calibri"/>
              </a:rPr>
              <a:t>Developing recipes</a:t>
            </a:r>
            <a:endParaRPr sz="6400">
              <a:latin typeface="Calibri"/>
              <a:ea typeface="Calibri"/>
              <a:cs typeface="Calibri"/>
              <a:sym typeface="Calibri"/>
            </a:endParaRPr>
          </a:p>
          <a:p>
            <a:pPr indent="0" lvl="0" marL="0" rtl="0" algn="l">
              <a:lnSpc>
                <a:spcPct val="90000"/>
              </a:lnSpc>
              <a:spcBef>
                <a:spcPts val="1200"/>
              </a:spcBef>
              <a:spcAft>
                <a:spcPts val="0"/>
              </a:spcAft>
              <a:buSzPct val="100000"/>
              <a:buNone/>
            </a:pPr>
            <a:r>
              <a:t/>
            </a:r>
            <a:endParaRPr/>
          </a:p>
          <a:p>
            <a:pPr indent="-141605" lvl="0" marL="182880" rtl="0" algn="l">
              <a:lnSpc>
                <a:spcPct val="90000"/>
              </a:lnSpc>
              <a:spcBef>
                <a:spcPts val="1200"/>
              </a:spcBef>
              <a:spcAft>
                <a:spcPts val="0"/>
              </a:spcAft>
              <a:buSzPct val="100000"/>
              <a:buNone/>
            </a:pPr>
            <a:r>
              <a:t/>
            </a:r>
            <a:endParaRPr/>
          </a:p>
          <a:p>
            <a:pPr indent="-141605" lvl="0" marL="182880" rtl="0" algn="l">
              <a:lnSpc>
                <a:spcPct val="90000"/>
              </a:lnSpc>
              <a:spcBef>
                <a:spcPts val="1200"/>
              </a:spcBef>
              <a:spcAft>
                <a:spcPts val="0"/>
              </a:spcAft>
              <a:buSzPct val="100000"/>
              <a:buFont typeface="Arial"/>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t>Class Saints</a:t>
            </a:r>
            <a:endParaRPr/>
          </a:p>
        </p:txBody>
      </p:sp>
      <p:sp>
        <p:nvSpPr>
          <p:cNvPr id="111" name="Google Shape;111;p4"/>
          <p:cNvSpPr txBox="1"/>
          <p:nvPr>
            <p:ph idx="1" type="body"/>
          </p:nvPr>
        </p:nvSpPr>
        <p:spPr>
          <a:xfrm>
            <a:off x="3654045" y="939579"/>
            <a:ext cx="7245198" cy="496966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3200"/>
              <a:buNone/>
            </a:pPr>
            <a:r>
              <a:rPr lang="en-GB" sz="3200"/>
              <a:t>Swans – St John Paul II</a:t>
            </a:r>
            <a:endParaRPr/>
          </a:p>
          <a:p>
            <a:pPr indent="0" lvl="0" marL="182880" rtl="0" algn="l">
              <a:lnSpc>
                <a:spcPct val="90000"/>
              </a:lnSpc>
              <a:spcBef>
                <a:spcPts val="1200"/>
              </a:spcBef>
              <a:spcAft>
                <a:spcPts val="0"/>
              </a:spcAft>
              <a:buSzPts val="3200"/>
              <a:buNone/>
            </a:pPr>
            <a:r>
              <a:t/>
            </a:r>
            <a:endParaRPr sz="3200"/>
          </a:p>
          <a:p>
            <a:pPr indent="0" lvl="0" marL="0" rtl="0" algn="l">
              <a:lnSpc>
                <a:spcPct val="90000"/>
              </a:lnSpc>
              <a:spcBef>
                <a:spcPts val="1200"/>
              </a:spcBef>
              <a:spcAft>
                <a:spcPts val="0"/>
              </a:spcAft>
              <a:buSzPts val="3200"/>
              <a:buNone/>
            </a:pPr>
            <a:r>
              <a:t/>
            </a:r>
            <a:endParaRPr sz="3200"/>
          </a:p>
          <a:p>
            <a:pPr indent="0" lvl="0" marL="0" rtl="0" algn="l">
              <a:lnSpc>
                <a:spcPct val="90000"/>
              </a:lnSpc>
              <a:spcBef>
                <a:spcPts val="1200"/>
              </a:spcBef>
              <a:spcAft>
                <a:spcPts val="0"/>
              </a:spcAft>
              <a:buSzPts val="3200"/>
              <a:buNone/>
            </a:pPr>
            <a:r>
              <a:t/>
            </a:r>
            <a:endParaRPr sz="3200"/>
          </a:p>
          <a:p>
            <a:pPr indent="0" lvl="0" marL="0" rtl="0" algn="l">
              <a:lnSpc>
                <a:spcPct val="90000"/>
              </a:lnSpc>
              <a:spcBef>
                <a:spcPts val="1200"/>
              </a:spcBef>
              <a:spcAft>
                <a:spcPts val="0"/>
              </a:spcAft>
              <a:buSzPts val="3200"/>
              <a:buNone/>
            </a:pPr>
            <a:r>
              <a:rPr lang="en-GB" sz="3200"/>
              <a:t>Herons – St John the Apostle</a:t>
            </a:r>
            <a:endParaRPr/>
          </a:p>
          <a:p>
            <a:pPr indent="0" lvl="0" marL="0" rtl="0" algn="l">
              <a:lnSpc>
                <a:spcPct val="90000"/>
              </a:lnSpc>
              <a:spcBef>
                <a:spcPts val="1200"/>
              </a:spcBef>
              <a:spcAft>
                <a:spcPts val="0"/>
              </a:spcAft>
              <a:buSzPts val="3200"/>
              <a:buNone/>
            </a:pPr>
            <a:r>
              <a:t/>
            </a:r>
            <a:endParaRPr sz="3200"/>
          </a:p>
          <a:p>
            <a:pPr indent="0" lvl="0" marL="0" rtl="0" algn="l">
              <a:lnSpc>
                <a:spcPct val="90000"/>
              </a:lnSpc>
              <a:spcBef>
                <a:spcPts val="1200"/>
              </a:spcBef>
              <a:spcAft>
                <a:spcPts val="0"/>
              </a:spcAft>
              <a:buSzPts val="3200"/>
              <a:buNone/>
            </a:pPr>
            <a:r>
              <a:t/>
            </a:r>
            <a:endParaRPr sz="3200"/>
          </a:p>
        </p:txBody>
      </p:sp>
      <p:pic>
        <p:nvPicPr>
          <p:cNvPr descr="Saint John Paul II | Biography, Death, Miracles, Feast Day, &amp; Facts |  Britannica" id="112" name="Google Shape;112;p4"/>
          <p:cNvPicPr preferRelativeResize="0"/>
          <p:nvPr/>
        </p:nvPicPr>
        <p:blipFill rotWithShape="1">
          <a:blip r:embed="rId3">
            <a:alphaModFix/>
          </a:blip>
          <a:srcRect b="0" l="0" r="0" t="0"/>
          <a:stretch/>
        </p:blipFill>
        <p:spPr>
          <a:xfrm>
            <a:off x="8256034" y="850129"/>
            <a:ext cx="2390775" cy="1914525"/>
          </a:xfrm>
          <a:prstGeom prst="rect">
            <a:avLst/>
          </a:prstGeom>
          <a:noFill/>
          <a:ln>
            <a:noFill/>
          </a:ln>
        </p:spPr>
      </p:pic>
      <p:pic>
        <p:nvPicPr>
          <p:cNvPr descr="FEAST OF SAINT JOHN THE APOSTLE AND EVANGELIST - 27th DECEMBER - Prayers  and Petitions" id="113" name="Google Shape;113;p4"/>
          <p:cNvPicPr preferRelativeResize="0"/>
          <p:nvPr/>
        </p:nvPicPr>
        <p:blipFill rotWithShape="1">
          <a:blip r:embed="rId4">
            <a:alphaModFix/>
          </a:blip>
          <a:srcRect b="0" l="0" r="0" t="0"/>
          <a:stretch/>
        </p:blipFill>
        <p:spPr>
          <a:xfrm>
            <a:off x="8931960" y="3089496"/>
            <a:ext cx="1609725" cy="28289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sp>
        <p:nvSpPr>
          <p:cNvPr id="119" name="Google Shape;119;p5"/>
          <p:cNvSpPr txBox="1"/>
          <p:nvPr>
            <p:ph idx="1" type="body"/>
          </p:nvPr>
        </p:nvSpPr>
        <p:spPr>
          <a:xfrm>
            <a:off x="3578087" y="596348"/>
            <a:ext cx="8239539" cy="5645426"/>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2000"/>
              <a:buNone/>
            </a:pPr>
            <a:r>
              <a:rPr lang="en-GB">
                <a:solidFill>
                  <a:schemeClr val="dk1"/>
                </a:solidFill>
                <a:latin typeface="Corbel"/>
                <a:ea typeface="Corbel"/>
                <a:cs typeface="Corbel"/>
                <a:sym typeface="Corbel"/>
              </a:rPr>
              <a:t>We aim to achieve a respectful, secure and safe environment where everyone shows consideration, kindness and honesty towards each other. </a:t>
            </a:r>
            <a:endParaRPr/>
          </a:p>
          <a:p>
            <a:pPr indent="0" lvl="0" marL="0" rtl="0" algn="l">
              <a:lnSpc>
                <a:spcPct val="90000"/>
              </a:lnSpc>
              <a:spcBef>
                <a:spcPts val="1200"/>
              </a:spcBef>
              <a:spcAft>
                <a:spcPts val="0"/>
              </a:spcAft>
              <a:buSzPts val="2000"/>
              <a:buNone/>
            </a:pPr>
            <a:r>
              <a:t/>
            </a:r>
            <a:endParaRPr>
              <a:solidFill>
                <a:schemeClr val="dk1"/>
              </a:solidFill>
              <a:latin typeface="Corbel"/>
              <a:ea typeface="Corbel"/>
              <a:cs typeface="Corbel"/>
              <a:sym typeface="Corbel"/>
            </a:endParaRPr>
          </a:p>
          <a:p>
            <a:pPr indent="0" lvl="0" marL="0" rtl="0" algn="l">
              <a:lnSpc>
                <a:spcPct val="90000"/>
              </a:lnSpc>
              <a:spcBef>
                <a:spcPts val="1200"/>
              </a:spcBef>
              <a:spcAft>
                <a:spcPts val="0"/>
              </a:spcAft>
              <a:buSzPts val="2000"/>
              <a:buNone/>
            </a:pPr>
            <a:r>
              <a:rPr lang="en-GB">
                <a:solidFill>
                  <a:schemeClr val="dk1"/>
                </a:solidFill>
                <a:latin typeface="Corbel"/>
                <a:ea typeface="Corbel"/>
                <a:cs typeface="Corbel"/>
                <a:sym typeface="Corbel"/>
              </a:rPr>
              <a:t>We use a range of rewards to reinforce the core values of the school and expected behaviours.  We acknowledge where children have shown and developed various aspects of our RESPECT code.</a:t>
            </a:r>
            <a:endParaRPr/>
          </a:p>
          <a:p>
            <a:pPr indent="-55880" lvl="0" marL="182880" rtl="0" algn="l">
              <a:lnSpc>
                <a:spcPct val="90000"/>
              </a:lnSpc>
              <a:spcBef>
                <a:spcPts val="1200"/>
              </a:spcBef>
              <a:spcAft>
                <a:spcPts val="0"/>
              </a:spcAft>
              <a:buSzPts val="2000"/>
              <a:buNone/>
            </a:pPr>
            <a:r>
              <a:t/>
            </a:r>
            <a:endParaRPr>
              <a:solidFill>
                <a:schemeClr val="dk1"/>
              </a:solidFill>
              <a:latin typeface="Corbel"/>
              <a:ea typeface="Corbel"/>
              <a:cs typeface="Corbel"/>
              <a:sym typeface="Corbel"/>
            </a:endParaRPr>
          </a:p>
          <a:p>
            <a:pPr indent="0" lvl="0" marL="0" rtl="0" algn="l">
              <a:lnSpc>
                <a:spcPct val="90000"/>
              </a:lnSpc>
              <a:spcBef>
                <a:spcPts val="1200"/>
              </a:spcBef>
              <a:spcAft>
                <a:spcPts val="0"/>
              </a:spcAft>
              <a:buSzPts val="2000"/>
              <a:buNone/>
            </a:pPr>
            <a:r>
              <a:rPr lang="en-GB">
                <a:solidFill>
                  <a:schemeClr val="dk1"/>
                </a:solidFill>
                <a:latin typeface="Corbel"/>
                <a:ea typeface="Corbel"/>
                <a:cs typeface="Corbel"/>
                <a:sym typeface="Corbel"/>
              </a:rPr>
              <a:t> This can be in the form of:</a:t>
            </a:r>
            <a:endParaRPr/>
          </a:p>
          <a:p>
            <a:pPr indent="-55880" lvl="0" marL="182880" rtl="0" algn="l">
              <a:lnSpc>
                <a:spcPct val="90000"/>
              </a:lnSpc>
              <a:spcBef>
                <a:spcPts val="1200"/>
              </a:spcBef>
              <a:spcAft>
                <a:spcPts val="0"/>
              </a:spcAft>
              <a:buSzPts val="2000"/>
              <a:buNone/>
            </a:pPr>
            <a:r>
              <a:t/>
            </a:r>
            <a:endParaRPr>
              <a:solidFill>
                <a:schemeClr val="dk1"/>
              </a:solidFill>
              <a:latin typeface="Corbel"/>
              <a:ea typeface="Corbel"/>
              <a:cs typeface="Corbel"/>
              <a:sym typeface="Corbel"/>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Verbal praise and feedback;</a:t>
            </a:r>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Talk with parents/carers at the end of the day about positive behaviour and engagement with learning;</a:t>
            </a:r>
            <a:endParaRPr>
              <a:solidFill>
                <a:schemeClr val="dk1"/>
              </a:solidFill>
              <a:latin typeface="Corbel"/>
              <a:ea typeface="Corbel"/>
              <a:cs typeface="Corbel"/>
              <a:sym typeface="Corbel"/>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Individual rewards e.g. stickers/postcards home;</a:t>
            </a:r>
            <a:endParaRPr>
              <a:solidFill>
                <a:schemeClr val="dk1"/>
              </a:solidFill>
              <a:latin typeface="Corbel"/>
              <a:ea typeface="Corbel"/>
              <a:cs typeface="Corbel"/>
              <a:sym typeface="Corbel"/>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House points;</a:t>
            </a:r>
            <a:endParaRPr/>
          </a:p>
          <a:p>
            <a:pPr indent="-342900" lvl="0" marL="342900" rtl="0" algn="l">
              <a:lnSpc>
                <a:spcPct val="90000"/>
              </a:lnSpc>
              <a:spcBef>
                <a:spcPts val="1200"/>
              </a:spcBef>
              <a:spcAft>
                <a:spcPts val="0"/>
              </a:spcAft>
              <a:buSzPts val="2000"/>
              <a:buFont typeface="Arial"/>
              <a:buChar char="•"/>
            </a:pPr>
            <a:r>
              <a:rPr lang="en-GB">
                <a:solidFill>
                  <a:schemeClr val="dk1"/>
                </a:solidFill>
                <a:latin typeface="Corbel"/>
                <a:ea typeface="Corbel"/>
                <a:cs typeface="Corbel"/>
                <a:sym typeface="Corbel"/>
              </a:rPr>
              <a:t>Awarding certificates that promote the positive behaviour demonstrated.</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pic>
        <p:nvPicPr>
          <p:cNvPr id="125" name="Google Shape;125;p6"/>
          <p:cNvPicPr preferRelativeResize="0"/>
          <p:nvPr>
            <p:ph idx="1" type="body"/>
          </p:nvPr>
        </p:nvPicPr>
        <p:blipFill rotWithShape="1">
          <a:blip r:embed="rId3">
            <a:alphaModFix/>
          </a:blip>
          <a:srcRect b="0" l="0" r="0" t="0"/>
          <a:stretch/>
        </p:blipFill>
        <p:spPr>
          <a:xfrm>
            <a:off x="3533707" y="531180"/>
            <a:ext cx="8204405" cy="5795639"/>
          </a:xfrm>
          <a:prstGeom prst="rect">
            <a:avLst/>
          </a:prstGeom>
          <a:noFill/>
          <a:ln>
            <a:noFill/>
          </a:ln>
        </p:spPr>
      </p:pic>
      <p:sp>
        <p:nvSpPr>
          <p:cNvPr id="126" name="Google Shape;126;p6"/>
          <p:cNvSpPr/>
          <p:nvPr/>
        </p:nvSpPr>
        <p:spPr>
          <a:xfrm>
            <a:off x="252919" y="243365"/>
            <a:ext cx="1185294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GB" sz="1800" u="none" cap="none" strike="noStrike">
                <a:solidFill>
                  <a:schemeClr val="dk1"/>
                </a:solidFill>
                <a:latin typeface="Corbel"/>
                <a:ea typeface="Corbel"/>
                <a:cs typeface="Corbel"/>
                <a:sym typeface="Corbel"/>
              </a:rPr>
              <a:t>We prioritise the explicit teaching of expected and unexpected behaviours and relate this back to our RESPECT code.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7"/>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4400"/>
              <a:buFont typeface="Corbel"/>
              <a:buNone/>
            </a:pPr>
            <a:r>
              <a:rPr lang="en-GB" sz="4400"/>
              <a:t>Learning to Learn…</a:t>
            </a:r>
            <a:endParaRPr/>
          </a:p>
        </p:txBody>
      </p:sp>
      <p:pic>
        <p:nvPicPr>
          <p:cNvPr id="132" name="Google Shape;132;p7"/>
          <p:cNvPicPr preferRelativeResize="0"/>
          <p:nvPr>
            <p:ph idx="1" type="body"/>
          </p:nvPr>
        </p:nvPicPr>
        <p:blipFill rotWithShape="1">
          <a:blip r:embed="rId3">
            <a:alphaModFix/>
          </a:blip>
          <a:srcRect b="0" l="0" r="0" t="0"/>
          <a:stretch/>
        </p:blipFill>
        <p:spPr>
          <a:xfrm>
            <a:off x="3773423" y="425029"/>
            <a:ext cx="2367950" cy="2971366"/>
          </a:xfrm>
          <a:prstGeom prst="rect">
            <a:avLst/>
          </a:prstGeom>
          <a:noFill/>
          <a:ln>
            <a:noFill/>
          </a:ln>
        </p:spPr>
      </p:pic>
      <p:pic>
        <p:nvPicPr>
          <p:cNvPr id="133" name="Google Shape;133;p7"/>
          <p:cNvPicPr preferRelativeResize="0"/>
          <p:nvPr/>
        </p:nvPicPr>
        <p:blipFill rotWithShape="1">
          <a:blip r:embed="rId4">
            <a:alphaModFix/>
          </a:blip>
          <a:srcRect b="0" l="0" r="0" t="0"/>
          <a:stretch/>
        </p:blipFill>
        <p:spPr>
          <a:xfrm>
            <a:off x="6426996" y="455917"/>
            <a:ext cx="2377092" cy="2971365"/>
          </a:xfrm>
          <a:prstGeom prst="rect">
            <a:avLst/>
          </a:prstGeom>
          <a:noFill/>
          <a:ln>
            <a:noFill/>
          </a:ln>
        </p:spPr>
      </p:pic>
      <p:pic>
        <p:nvPicPr>
          <p:cNvPr id="134" name="Google Shape;134;p7"/>
          <p:cNvPicPr preferRelativeResize="0"/>
          <p:nvPr/>
        </p:nvPicPr>
        <p:blipFill rotWithShape="1">
          <a:blip r:embed="rId5">
            <a:alphaModFix/>
          </a:blip>
          <a:srcRect b="0" l="0" r="0" t="0"/>
          <a:stretch/>
        </p:blipFill>
        <p:spPr>
          <a:xfrm>
            <a:off x="9062155" y="451154"/>
            <a:ext cx="2358807" cy="2980508"/>
          </a:xfrm>
          <a:prstGeom prst="rect">
            <a:avLst/>
          </a:prstGeom>
          <a:noFill/>
          <a:ln>
            <a:noFill/>
          </a:ln>
        </p:spPr>
      </p:pic>
      <p:pic>
        <p:nvPicPr>
          <p:cNvPr id="135" name="Google Shape;135;p7"/>
          <p:cNvPicPr preferRelativeResize="0"/>
          <p:nvPr/>
        </p:nvPicPr>
        <p:blipFill rotWithShape="1">
          <a:blip r:embed="rId6">
            <a:alphaModFix/>
          </a:blip>
          <a:srcRect b="0" l="0" r="0" t="0"/>
          <a:stretch/>
        </p:blipFill>
        <p:spPr>
          <a:xfrm>
            <a:off x="3740674" y="3577803"/>
            <a:ext cx="2468519" cy="3071935"/>
          </a:xfrm>
          <a:prstGeom prst="rect">
            <a:avLst/>
          </a:prstGeom>
          <a:noFill/>
          <a:ln>
            <a:noFill/>
          </a:ln>
        </p:spPr>
      </p:pic>
      <p:pic>
        <p:nvPicPr>
          <p:cNvPr id="136" name="Google Shape;136;p7"/>
          <p:cNvPicPr preferRelativeResize="0"/>
          <p:nvPr/>
        </p:nvPicPr>
        <p:blipFill rotWithShape="1">
          <a:blip r:embed="rId7">
            <a:alphaModFix/>
          </a:blip>
          <a:srcRect b="0" l="0" r="0" t="0"/>
          <a:stretch/>
        </p:blipFill>
        <p:spPr>
          <a:xfrm>
            <a:off x="6393660" y="3577804"/>
            <a:ext cx="2441091" cy="3055871"/>
          </a:xfrm>
          <a:prstGeom prst="rect">
            <a:avLst/>
          </a:prstGeom>
          <a:noFill/>
          <a:ln>
            <a:noFill/>
          </a:ln>
        </p:spPr>
      </p:pic>
      <p:pic>
        <p:nvPicPr>
          <p:cNvPr id="137" name="Google Shape;137;p7"/>
          <p:cNvPicPr preferRelativeResize="0"/>
          <p:nvPr/>
        </p:nvPicPr>
        <p:blipFill rotWithShape="1">
          <a:blip r:embed="rId8">
            <a:alphaModFix/>
          </a:blip>
          <a:srcRect b="0" l="0" r="0" t="0"/>
          <a:stretch/>
        </p:blipFill>
        <p:spPr>
          <a:xfrm>
            <a:off x="9058482" y="3609916"/>
            <a:ext cx="2441091" cy="3035364"/>
          </a:xfrm>
          <a:prstGeom prst="rect">
            <a:avLst/>
          </a:prstGeom>
          <a:noFill/>
          <a:ln>
            <a:noFill/>
          </a:ln>
        </p:spPr>
      </p:pic>
      <p:sp>
        <p:nvSpPr>
          <p:cNvPr id="138" name="Google Shape;138;p7"/>
          <p:cNvSpPr/>
          <p:nvPr/>
        </p:nvSpPr>
        <p:spPr>
          <a:xfrm>
            <a:off x="-152400" y="125766"/>
            <a:ext cx="12344400"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GB" sz="1800">
                <a:solidFill>
                  <a:schemeClr val="dk1"/>
                </a:solidFill>
                <a:latin typeface="Corbel"/>
                <a:ea typeface="Corbel"/>
                <a:cs typeface="Corbel"/>
                <a:sym typeface="Corbel"/>
              </a:rPr>
              <a:t>Each half term, we focus on one of our Learning to Learn characters and Head Teacher certificates are awarded.</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Catholic Social Teaching </a:t>
            </a:r>
            <a:endParaRPr/>
          </a:p>
        </p:txBody>
      </p:sp>
      <p:sp>
        <p:nvSpPr>
          <p:cNvPr id="144" name="Google Shape;144;p8"/>
          <p:cNvSpPr txBox="1"/>
          <p:nvPr>
            <p:ph idx="1" type="body"/>
          </p:nvPr>
        </p:nvSpPr>
        <p:spPr>
          <a:xfrm>
            <a:off x="3568148" y="376518"/>
            <a:ext cx="8140148" cy="560823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Your child will learn how they can apply the Catholic Social Teaching Principles in their learning and across school life.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45" name="Google Shape;145;p8"/>
          <p:cNvPicPr preferRelativeResize="0"/>
          <p:nvPr/>
        </p:nvPicPr>
        <p:blipFill rotWithShape="1">
          <a:blip r:embed="rId3">
            <a:alphaModFix/>
          </a:blip>
          <a:srcRect b="0" l="0" r="0" t="0"/>
          <a:stretch/>
        </p:blipFill>
        <p:spPr>
          <a:xfrm>
            <a:off x="4523314" y="1536792"/>
            <a:ext cx="1226926" cy="4770533"/>
          </a:xfrm>
          <a:prstGeom prst="rect">
            <a:avLst/>
          </a:prstGeom>
          <a:noFill/>
          <a:ln>
            <a:noFill/>
          </a:ln>
        </p:spPr>
      </p:pic>
      <p:pic>
        <p:nvPicPr>
          <p:cNvPr id="146" name="Google Shape;146;p8"/>
          <p:cNvPicPr preferRelativeResize="0"/>
          <p:nvPr/>
        </p:nvPicPr>
        <p:blipFill rotWithShape="1">
          <a:blip r:embed="rId4">
            <a:alphaModFix/>
          </a:blip>
          <a:srcRect b="0" l="0" r="0" t="0"/>
          <a:stretch/>
        </p:blipFill>
        <p:spPr>
          <a:xfrm>
            <a:off x="6353235" y="1536792"/>
            <a:ext cx="1188823" cy="4808637"/>
          </a:xfrm>
          <a:prstGeom prst="rect">
            <a:avLst/>
          </a:prstGeom>
          <a:noFill/>
          <a:ln>
            <a:noFill/>
          </a:ln>
        </p:spPr>
      </p:pic>
      <p:pic>
        <p:nvPicPr>
          <p:cNvPr id="147" name="Google Shape;147;p8"/>
          <p:cNvPicPr preferRelativeResize="0"/>
          <p:nvPr/>
        </p:nvPicPr>
        <p:blipFill rotWithShape="1">
          <a:blip r:embed="rId5">
            <a:alphaModFix/>
          </a:blip>
          <a:srcRect b="0" l="0" r="0" t="0"/>
          <a:stretch/>
        </p:blipFill>
        <p:spPr>
          <a:xfrm>
            <a:off x="8267872" y="1529171"/>
            <a:ext cx="1196444" cy="4823878"/>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Behaviour</a:t>
            </a:r>
            <a:endParaRPr/>
          </a:p>
        </p:txBody>
      </p:sp>
      <p:sp>
        <p:nvSpPr>
          <p:cNvPr id="153" name="Google Shape;153;p9"/>
          <p:cNvSpPr txBox="1"/>
          <p:nvPr>
            <p:ph idx="1" type="body"/>
          </p:nvPr>
        </p:nvSpPr>
        <p:spPr>
          <a:xfrm>
            <a:off x="3568148" y="864108"/>
            <a:ext cx="8140148" cy="512064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1"/>
              </a:buClr>
              <a:buSzPts val="2000"/>
              <a:buFont typeface="Arial"/>
              <a:buNone/>
            </a:pPr>
            <a:r>
              <a:rPr lang="en-GB">
                <a:solidFill>
                  <a:schemeClr val="dk1"/>
                </a:solidFill>
              </a:rPr>
              <a:t>‘DO YOUR BEST, LOOK YOUR BEST and ACT YOUR BEST’</a:t>
            </a:r>
            <a:endParaRPr>
              <a:solidFill>
                <a:schemeClr val="dk1"/>
              </a:solidFill>
            </a:endParaRPr>
          </a:p>
          <a:p>
            <a:pPr indent="0" lvl="0" marL="0" rtl="0" algn="l">
              <a:spcBef>
                <a:spcPts val="0"/>
              </a:spcBef>
              <a:spcAft>
                <a:spcPts val="0"/>
              </a:spcAft>
              <a:buClr>
                <a:schemeClr val="dk1"/>
              </a:buClr>
              <a:buSzPts val="2000"/>
              <a:buFont typeface="Arial"/>
              <a:buNone/>
            </a:pPr>
            <a:r>
              <a:rPr lang="en-GB">
                <a:solidFill>
                  <a:schemeClr val="dk1"/>
                </a:solidFill>
              </a:rPr>
              <a:t>We support children in helping them to understand that all actions/choices have consequences, both positive and negative.  We encourage children to consider their choices and take responsibility for the consequences of these choices. We support children to reflect on the impact of unexpected behaviours on their own and others’ wellbeing. </a:t>
            </a:r>
            <a:endParaRPr>
              <a:solidFill>
                <a:schemeClr val="dk1"/>
              </a:solidFill>
            </a:endParaRPr>
          </a:p>
          <a:p>
            <a:pPr indent="-55880" lvl="0" marL="182880" rtl="0" algn="l">
              <a:spcBef>
                <a:spcPts val="1200"/>
              </a:spcBef>
              <a:spcAft>
                <a:spcPts val="0"/>
              </a:spcAft>
              <a:buClr>
                <a:schemeClr val="dk1"/>
              </a:buClr>
              <a:buSzPts val="2000"/>
              <a:buFont typeface="Arial"/>
              <a:buNone/>
            </a:pPr>
            <a:r>
              <a:t/>
            </a:r>
            <a:endParaRPr>
              <a:solidFill>
                <a:schemeClr val="dk1"/>
              </a:solidFill>
            </a:endParaRPr>
          </a:p>
          <a:p>
            <a:pPr indent="0" lvl="0" marL="0" rtl="0" algn="l">
              <a:spcBef>
                <a:spcPts val="1200"/>
              </a:spcBef>
              <a:spcAft>
                <a:spcPts val="0"/>
              </a:spcAft>
              <a:buClr>
                <a:schemeClr val="dk1"/>
              </a:buClr>
              <a:buSzPts val="2000"/>
              <a:buFont typeface="Arial"/>
              <a:buNone/>
            </a:pPr>
            <a:r>
              <a:rPr lang="en-GB">
                <a:solidFill>
                  <a:schemeClr val="dk1"/>
                </a:solidFill>
              </a:rPr>
              <a:t>We encourage children to focus their attention, to be ‘active listeners’ and to develop the capacity to make ‘good choices’ through noticing and praising positive behaviours.</a:t>
            </a:r>
            <a:endParaRPr/>
          </a:p>
          <a:p>
            <a:pPr indent="0" lvl="0" marL="0" rtl="0" algn="l">
              <a:spcBef>
                <a:spcPts val="1200"/>
              </a:spcBef>
              <a:spcAft>
                <a:spcPts val="0"/>
              </a:spcAft>
              <a:buClr>
                <a:schemeClr val="dk1"/>
              </a:buClr>
              <a:buSzPts val="2000"/>
              <a:buFont typeface="Arial"/>
              <a:buNone/>
            </a:pPr>
            <a:r>
              <a:t/>
            </a:r>
            <a:endParaRPr>
              <a:solidFill>
                <a:schemeClr val="dk1"/>
              </a:solidFill>
            </a:endParaRPr>
          </a:p>
          <a:p>
            <a:pPr indent="0" lvl="0" marL="0" rtl="0" algn="l">
              <a:spcBef>
                <a:spcPts val="1200"/>
              </a:spcBef>
              <a:spcAft>
                <a:spcPts val="0"/>
              </a:spcAft>
              <a:buClr>
                <a:schemeClr val="dk1"/>
              </a:buClr>
              <a:buSzPts val="2000"/>
              <a:buFont typeface="Arial"/>
              <a:buNone/>
            </a:pPr>
            <a:r>
              <a:rPr lang="en-GB">
                <a:solidFill>
                  <a:schemeClr val="dk1"/>
                </a:solidFill>
              </a:rPr>
              <a:t>In order to be able to challenge themselves and carry out tasks independently, children must be able to regulate their behaviour in the classroom. </a:t>
            </a:r>
            <a:endParaRPr>
              <a:solidFill>
                <a:schemeClr val="dk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Zones of Regulation</a:t>
            </a:r>
            <a:endParaRPr/>
          </a:p>
        </p:txBody>
      </p:sp>
      <p:pic>
        <p:nvPicPr>
          <p:cNvPr id="159" name="Google Shape;159;p10"/>
          <p:cNvPicPr preferRelativeResize="0"/>
          <p:nvPr>
            <p:ph idx="1" type="body"/>
          </p:nvPr>
        </p:nvPicPr>
        <p:blipFill rotWithShape="1">
          <a:blip r:embed="rId3">
            <a:alphaModFix/>
          </a:blip>
          <a:srcRect b="0" l="0" r="0" t="0"/>
          <a:stretch/>
        </p:blipFill>
        <p:spPr>
          <a:xfrm>
            <a:off x="3574364" y="834888"/>
            <a:ext cx="8034540" cy="5264266"/>
          </a:xfrm>
          <a:prstGeom prst="rect">
            <a:avLst/>
          </a:prstGeom>
          <a:noFill/>
          <a:ln>
            <a:noFill/>
          </a:ln>
        </p:spPr>
      </p:pic>
      <p:sp>
        <p:nvSpPr>
          <p:cNvPr id="160" name="Google Shape;160;p10"/>
          <p:cNvSpPr/>
          <p:nvPr/>
        </p:nvSpPr>
        <p:spPr>
          <a:xfrm>
            <a:off x="152400" y="312940"/>
            <a:ext cx="11685103"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orbel"/>
                <a:ea typeface="Corbel"/>
                <a:cs typeface="Corbel"/>
                <a:sym typeface="Corbel"/>
              </a:rPr>
              <a:t>We refer to the ‘Zones of Regulation’ to help pupils to think about their behaviour and how it impacts others.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1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4800"/>
              <a:buFont typeface="Corbel"/>
              <a:buNone/>
            </a:pPr>
            <a:r>
              <a:rPr lang="en-GB" sz="4800"/>
              <a:t>Oracy </a:t>
            </a:r>
            <a:endParaRPr/>
          </a:p>
        </p:txBody>
      </p:sp>
      <p:sp>
        <p:nvSpPr>
          <p:cNvPr id="166" name="Google Shape;166;p12"/>
          <p:cNvSpPr txBox="1"/>
          <p:nvPr>
            <p:ph idx="1" type="body"/>
          </p:nvPr>
        </p:nvSpPr>
        <p:spPr>
          <a:xfrm>
            <a:off x="3568148" y="864108"/>
            <a:ext cx="8140148"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000"/>
              <a:buNone/>
            </a:pPr>
            <a:r>
              <a:rPr lang="en-GB">
                <a:solidFill>
                  <a:schemeClr val="dk1"/>
                </a:solidFill>
              </a:rPr>
              <a:t>DfE: ‘The value of talk to children’s mastery of language is as important for writing as it is for reading. Pupils should be taught how to engage in dialogue that enhances learning. </a:t>
            </a:r>
            <a:endParaRPr/>
          </a:p>
          <a:p>
            <a:pPr indent="0" lvl="0" marL="0" rtl="0" algn="l">
              <a:lnSpc>
                <a:spcPct val="90000"/>
              </a:lnSpc>
              <a:spcBef>
                <a:spcPts val="1200"/>
              </a:spcBef>
              <a:spcAft>
                <a:spcPts val="0"/>
              </a:spcAft>
              <a:buSzPts val="2000"/>
              <a:buNone/>
            </a:pPr>
            <a:r>
              <a:rPr lang="en-GB">
                <a:solidFill>
                  <a:schemeClr val="dk1"/>
                </a:solidFill>
              </a:rPr>
              <a:t>Oracy is the ability to articulate ideas, develop understanding and engage with others through spoken language. </a:t>
            </a:r>
            <a:endParaRPr/>
          </a:p>
          <a:p>
            <a:pPr indent="0" lvl="0" marL="0" rtl="0" algn="l">
              <a:lnSpc>
                <a:spcPct val="90000"/>
              </a:lnSpc>
              <a:spcBef>
                <a:spcPts val="1200"/>
              </a:spcBef>
              <a:spcAft>
                <a:spcPts val="0"/>
              </a:spcAft>
              <a:buSzPts val="2000"/>
              <a:buNone/>
            </a:pPr>
            <a:r>
              <a:rPr lang="en-GB">
                <a:solidFill>
                  <a:schemeClr val="dk1"/>
                </a:solidFill>
              </a:rPr>
              <a:t>As we build a culture of oracy across the school, listen out for these specific terms from St Agatha’s Oracy Framework: physical; linguistic; cognitive; and social and emotional. </a:t>
            </a:r>
            <a:endParaRPr/>
          </a:p>
          <a:p>
            <a:pPr indent="0" lvl="0" marL="0" rtl="0" algn="l">
              <a:lnSpc>
                <a:spcPct val="90000"/>
              </a:lnSpc>
              <a:spcBef>
                <a:spcPts val="1200"/>
              </a:spcBef>
              <a:spcAft>
                <a:spcPts val="0"/>
              </a:spcAft>
              <a:buSzPts val="2000"/>
              <a:buNone/>
            </a:pPr>
            <a:r>
              <a:rPr lang="en-GB">
                <a:solidFill>
                  <a:schemeClr val="dk1"/>
                </a:solidFill>
              </a:rPr>
              <a:t>Oracy is learning to talk and learning through talk. This is a school priority for this academic year to improve both spoken and written language.  </a:t>
            </a:r>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a:p>
            <a:pPr indent="0" lvl="0" marL="0" rtl="0" algn="l">
              <a:lnSpc>
                <a:spcPct val="90000"/>
              </a:lnSpc>
              <a:spcBef>
                <a:spcPts val="1200"/>
              </a:spcBef>
              <a:spcAft>
                <a:spcPts val="0"/>
              </a:spcAft>
              <a:buSzPts val="2000"/>
              <a:buNone/>
            </a:pPr>
            <a:r>
              <a:t/>
            </a:r>
            <a:endParaRPr>
              <a:solidFill>
                <a:schemeClr val="dk1"/>
              </a:solidFill>
            </a:endParaRPr>
          </a:p>
        </p:txBody>
      </p:sp>
      <p:pic>
        <p:nvPicPr>
          <p:cNvPr id="167" name="Google Shape;167;p12"/>
          <p:cNvPicPr preferRelativeResize="0"/>
          <p:nvPr/>
        </p:nvPicPr>
        <p:blipFill rotWithShape="1">
          <a:blip r:embed="rId3">
            <a:alphaModFix/>
          </a:blip>
          <a:srcRect b="0" l="0" r="0" t="0"/>
          <a:stretch/>
        </p:blipFill>
        <p:spPr>
          <a:xfrm>
            <a:off x="4985335" y="4139462"/>
            <a:ext cx="5006774" cy="249957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13"/>
          <p:cNvSpPr txBox="1"/>
          <p:nvPr>
            <p:ph type="title"/>
          </p:nvPr>
        </p:nvSpPr>
        <p:spPr>
          <a:xfrm>
            <a:off x="-134700" y="1123825"/>
            <a:ext cx="3335100" cy="4601100"/>
          </a:xfrm>
          <a:prstGeom prst="rect">
            <a:avLst/>
          </a:prstGeom>
          <a:noFill/>
          <a:ln>
            <a:noFill/>
          </a:ln>
        </p:spPr>
        <p:txBody>
          <a:bodyPr anchorCtr="0" anchor="ctr" bIns="45700" lIns="91425" spcFirstLastPara="1" rIns="91425" wrap="square" tIns="45700">
            <a:normAutofit/>
          </a:bodyPr>
          <a:lstStyle/>
          <a:p>
            <a:pPr indent="0" lvl="0" marL="0" rtl="0" algn="r">
              <a:lnSpc>
                <a:spcPct val="90000"/>
              </a:lnSpc>
              <a:spcBef>
                <a:spcPts val="0"/>
              </a:spcBef>
              <a:spcAft>
                <a:spcPts val="0"/>
              </a:spcAft>
              <a:buClr>
                <a:srgbClr val="FFFFFF"/>
              </a:buClr>
              <a:buSzPts val="6000"/>
              <a:buFont typeface="Corbel"/>
              <a:buNone/>
            </a:pPr>
            <a:r>
              <a:rPr lang="en-GB" sz="6000"/>
              <a:t>Routines</a:t>
            </a:r>
            <a:r>
              <a:rPr lang="en-GB" sz="7200"/>
              <a:t> </a:t>
            </a:r>
            <a:endParaRPr/>
          </a:p>
        </p:txBody>
      </p:sp>
      <p:sp>
        <p:nvSpPr>
          <p:cNvPr id="173" name="Google Shape;173;p13"/>
          <p:cNvSpPr txBox="1"/>
          <p:nvPr>
            <p:ph idx="1" type="body"/>
          </p:nvPr>
        </p:nvSpPr>
        <p:spPr>
          <a:xfrm>
            <a:off x="3869267" y="657726"/>
            <a:ext cx="7593863" cy="532702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SzPts val="1800"/>
              <a:buNone/>
            </a:pPr>
            <a:r>
              <a:t/>
            </a:r>
            <a:endParaRPr sz="18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Water bottle - children can refill in the classroom.  Please make sure it is named.</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Children should bring an appropriate snack for fruit time -  no chocolate, sweets, cake or crisps. We are a nut free school.</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Backpack (not too large)  </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Children walk into the classroom when the bell rings at  8.45am.</a:t>
            </a:r>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School pick up is at 3.15pm.</a:t>
            </a:r>
            <a:endParaRPr sz="2400">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1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Pencil cases</a:t>
            </a:r>
            <a:endParaRPr/>
          </a:p>
        </p:txBody>
      </p:sp>
      <p:sp>
        <p:nvSpPr>
          <p:cNvPr id="179" name="Google Shape;179;p14"/>
          <p:cNvSpPr txBox="1"/>
          <p:nvPr>
            <p:ph idx="1" type="body"/>
          </p:nvPr>
        </p:nvSpPr>
        <p:spPr>
          <a:xfrm>
            <a:off x="3670663" y="432054"/>
            <a:ext cx="8190411" cy="5984748"/>
          </a:xfrm>
          <a:prstGeom prst="rect">
            <a:avLst/>
          </a:prstGeom>
          <a:noFill/>
          <a:ln>
            <a:noFill/>
          </a:ln>
        </p:spPr>
        <p:txBody>
          <a:bodyPr anchorCtr="0" anchor="ctr" bIns="45700" lIns="91425" spcFirstLastPara="1" rIns="91425" wrap="square" tIns="45700">
            <a:normAutofit lnSpcReduction="10000"/>
          </a:bodyPr>
          <a:lstStyle/>
          <a:p>
            <a:pPr indent="-182880" lvl="0" marL="182880" rtl="0" algn="l">
              <a:lnSpc>
                <a:spcPct val="90000"/>
              </a:lnSpc>
              <a:spcBef>
                <a:spcPts val="0"/>
              </a:spcBef>
              <a:spcAft>
                <a:spcPts val="0"/>
              </a:spcAft>
              <a:buSzPts val="2000"/>
              <a:buFont typeface="Arial"/>
              <a:buChar char="•"/>
            </a:pPr>
            <a:r>
              <a:rPr lang="en-GB">
                <a:latin typeface="Calibri"/>
                <a:ea typeface="Calibri"/>
                <a:cs typeface="Calibri"/>
                <a:sym typeface="Calibri"/>
              </a:rPr>
              <a:t>Pencil cases should be sensible and practical.  They need to fit in trays and on the children’s tables. </a:t>
            </a:r>
            <a:endParaRPr/>
          </a:p>
          <a:p>
            <a:pPr indent="-182880" lvl="0" marL="182880" rtl="0" algn="l">
              <a:lnSpc>
                <a:spcPct val="90000"/>
              </a:lnSpc>
              <a:spcBef>
                <a:spcPts val="1200"/>
              </a:spcBef>
              <a:spcAft>
                <a:spcPts val="0"/>
              </a:spcAft>
              <a:buSzPts val="2000"/>
              <a:buFont typeface="Arial"/>
              <a:buChar char="•"/>
            </a:pPr>
            <a:r>
              <a:rPr lang="en-GB">
                <a:latin typeface="Calibri"/>
                <a:ea typeface="Calibri"/>
                <a:cs typeface="Calibri"/>
                <a:sym typeface="Calibri"/>
              </a:rPr>
              <a:t>Pencil cases should contain:</a:t>
            </a:r>
            <a:endParaRPr/>
          </a:p>
          <a:p>
            <a:pPr indent="-182880" lvl="1" marL="685800" rtl="0" algn="l">
              <a:lnSpc>
                <a:spcPct val="90000"/>
              </a:lnSpc>
              <a:spcBef>
                <a:spcPts val="250"/>
              </a:spcBef>
              <a:spcAft>
                <a:spcPts val="0"/>
              </a:spcAft>
              <a:buSzPts val="1800"/>
              <a:buFont typeface="Noto Sans Symbols"/>
              <a:buChar char="⮚"/>
            </a:pPr>
            <a:r>
              <a:rPr lang="en-GB">
                <a:latin typeface="Calibri"/>
                <a:ea typeface="Calibri"/>
                <a:cs typeface="Calibri"/>
                <a:sym typeface="Calibri"/>
              </a:rPr>
              <a:t>HB pencils (3-4 good quality pencils are recommended)</a:t>
            </a:r>
            <a:endParaRPr/>
          </a:p>
          <a:p>
            <a:pPr indent="-182880" lvl="1" marL="685800" rtl="0" algn="l">
              <a:lnSpc>
                <a:spcPct val="90000"/>
              </a:lnSpc>
              <a:spcBef>
                <a:spcPts val="500"/>
              </a:spcBef>
              <a:spcAft>
                <a:spcPts val="0"/>
              </a:spcAft>
              <a:buSzPts val="1800"/>
              <a:buFont typeface="Noto Sans Symbols"/>
              <a:buChar char="⮚"/>
            </a:pPr>
            <a:r>
              <a:rPr lang="en-GB">
                <a:latin typeface="Calibri"/>
                <a:ea typeface="Calibri"/>
                <a:cs typeface="Calibri"/>
                <a:sym typeface="Calibri"/>
              </a:rPr>
              <a:t>Blue handwriting pens (3-4 good quality pens are recommended)</a:t>
            </a:r>
            <a:endParaRPr/>
          </a:p>
          <a:p>
            <a:pPr indent="-182880" lvl="1" marL="685800" rtl="0" algn="l">
              <a:lnSpc>
                <a:spcPct val="90000"/>
              </a:lnSpc>
              <a:spcBef>
                <a:spcPts val="500"/>
              </a:spcBef>
              <a:spcAft>
                <a:spcPts val="0"/>
              </a:spcAft>
              <a:buSzPts val="1800"/>
              <a:buFont typeface="Noto Sans Symbols"/>
              <a:buChar char="⮚"/>
            </a:pPr>
            <a:r>
              <a:rPr lang="en-GB">
                <a:latin typeface="Calibri"/>
                <a:ea typeface="Calibri"/>
                <a:cs typeface="Calibri"/>
                <a:sym typeface="Calibri"/>
              </a:rPr>
              <a:t>Colouring pencils </a:t>
            </a:r>
            <a:endParaRPr/>
          </a:p>
          <a:p>
            <a:pPr indent="-182880" lvl="1" marL="685800" rtl="0" algn="l">
              <a:lnSpc>
                <a:spcPct val="90000"/>
              </a:lnSpc>
              <a:spcBef>
                <a:spcPts val="500"/>
              </a:spcBef>
              <a:spcAft>
                <a:spcPts val="0"/>
              </a:spcAft>
              <a:buSzPts val="1800"/>
              <a:buFont typeface="Noto Sans Symbols"/>
              <a:buChar char="⮚"/>
            </a:pPr>
            <a:r>
              <a:rPr lang="en-GB">
                <a:latin typeface="Calibri"/>
                <a:ea typeface="Calibri"/>
                <a:cs typeface="Calibri"/>
                <a:sym typeface="Calibri"/>
              </a:rPr>
              <a:t>Sharpener </a:t>
            </a:r>
            <a:endParaRPr/>
          </a:p>
          <a:p>
            <a:pPr indent="-182880" lvl="1" marL="685800" rtl="0" algn="l">
              <a:lnSpc>
                <a:spcPct val="90000"/>
              </a:lnSpc>
              <a:spcBef>
                <a:spcPts val="500"/>
              </a:spcBef>
              <a:spcAft>
                <a:spcPts val="0"/>
              </a:spcAft>
              <a:buSzPts val="1800"/>
              <a:buFont typeface="Noto Sans Symbols"/>
              <a:buChar char="⮚"/>
            </a:pPr>
            <a:r>
              <a:rPr lang="en-GB">
                <a:latin typeface="Calibri"/>
                <a:ea typeface="Calibri"/>
                <a:cs typeface="Calibri"/>
                <a:sym typeface="Calibri"/>
              </a:rPr>
              <a:t>Large glue stick </a:t>
            </a:r>
            <a:endParaRPr/>
          </a:p>
          <a:p>
            <a:pPr indent="-182880" lvl="1" marL="685800" rtl="0" algn="l">
              <a:lnSpc>
                <a:spcPct val="90000"/>
              </a:lnSpc>
              <a:spcBef>
                <a:spcPts val="500"/>
              </a:spcBef>
              <a:spcAft>
                <a:spcPts val="0"/>
              </a:spcAft>
              <a:buSzPts val="1800"/>
              <a:buFont typeface="Noto Sans Symbols"/>
              <a:buChar char="⮚"/>
            </a:pPr>
            <a:r>
              <a:rPr lang="en-GB">
                <a:latin typeface="Calibri"/>
                <a:ea typeface="Calibri"/>
                <a:cs typeface="Calibri"/>
                <a:sym typeface="Calibri"/>
              </a:rPr>
              <a:t>Rubber</a:t>
            </a:r>
            <a:endParaRPr/>
          </a:p>
          <a:p>
            <a:pPr indent="-182880" lvl="1" marL="685800" rtl="0" algn="l">
              <a:lnSpc>
                <a:spcPct val="90000"/>
              </a:lnSpc>
              <a:spcBef>
                <a:spcPts val="500"/>
              </a:spcBef>
              <a:spcAft>
                <a:spcPts val="0"/>
              </a:spcAft>
              <a:buSzPts val="1800"/>
              <a:buFont typeface="Noto Sans Symbols"/>
              <a:buChar char="⮚"/>
            </a:pPr>
            <a:r>
              <a:rPr lang="en-GB">
                <a:latin typeface="Calibri"/>
                <a:ea typeface="Calibri"/>
                <a:cs typeface="Calibri"/>
                <a:sym typeface="Calibri"/>
              </a:rPr>
              <a:t>Ruler</a:t>
            </a:r>
            <a:endParaRPr>
              <a:latin typeface="Calibri"/>
              <a:ea typeface="Calibri"/>
              <a:cs typeface="Calibri"/>
              <a:sym typeface="Calibri"/>
            </a:endParaRPr>
          </a:p>
          <a:p>
            <a:pPr indent="-182880" lvl="0" marL="182880" rtl="0" algn="l">
              <a:lnSpc>
                <a:spcPct val="90000"/>
              </a:lnSpc>
              <a:spcBef>
                <a:spcPts val="1450"/>
              </a:spcBef>
              <a:spcAft>
                <a:spcPts val="0"/>
              </a:spcAft>
              <a:buSzPts val="2000"/>
              <a:buFont typeface="Arial"/>
              <a:buChar char="•"/>
            </a:pPr>
            <a:r>
              <a:rPr lang="en-GB">
                <a:latin typeface="Calibri"/>
                <a:ea typeface="Calibri"/>
                <a:cs typeface="Calibri"/>
                <a:sym typeface="Calibri"/>
              </a:rPr>
              <a:t>Glue sticks are used frequently during the day and therefore need replenishing regularly.  It is useful for the children to have a spare one in their school bag.</a:t>
            </a:r>
            <a:endParaRPr/>
          </a:p>
          <a:p>
            <a:pPr indent="-182880" lvl="0" marL="182880" rtl="0" algn="l">
              <a:lnSpc>
                <a:spcPct val="90000"/>
              </a:lnSpc>
              <a:spcBef>
                <a:spcPts val="1200"/>
              </a:spcBef>
              <a:spcAft>
                <a:spcPts val="0"/>
              </a:spcAft>
              <a:buSzPts val="2000"/>
              <a:buFont typeface="Arial"/>
              <a:buChar char="•"/>
            </a:pPr>
            <a:r>
              <a:rPr lang="en-GB">
                <a:latin typeface="Calibri"/>
                <a:ea typeface="Calibri"/>
                <a:cs typeface="Calibri"/>
                <a:sym typeface="Calibri"/>
              </a:rPr>
              <a:t>All pencils should be sharpened and all items should be clearly named. </a:t>
            </a:r>
            <a:endParaRPr/>
          </a:p>
          <a:p>
            <a:pPr indent="-182880" lvl="0" marL="182880" rtl="0" algn="l">
              <a:lnSpc>
                <a:spcPct val="90000"/>
              </a:lnSpc>
              <a:spcBef>
                <a:spcPts val="1200"/>
              </a:spcBef>
              <a:spcAft>
                <a:spcPts val="0"/>
              </a:spcAft>
              <a:buSzPts val="2000"/>
              <a:buFont typeface="Arial"/>
              <a:buChar char="•"/>
            </a:pPr>
            <a:r>
              <a:rPr lang="en-GB">
                <a:latin typeface="Calibri"/>
                <a:ea typeface="Calibri"/>
                <a:cs typeface="Calibri"/>
                <a:sym typeface="Calibri"/>
              </a:rPr>
              <a:t>Items such as novelty pens and rubbers can prove to be a distraction. </a:t>
            </a:r>
            <a:endParaRPr/>
          </a:p>
          <a:p>
            <a:pPr indent="-182880" lvl="0" marL="182880" rtl="0" algn="l">
              <a:lnSpc>
                <a:spcPct val="90000"/>
              </a:lnSpc>
              <a:spcBef>
                <a:spcPts val="1200"/>
              </a:spcBef>
              <a:spcAft>
                <a:spcPts val="0"/>
              </a:spcAft>
              <a:buSzPts val="2000"/>
              <a:buFont typeface="Arial"/>
              <a:buChar char="•"/>
            </a:pPr>
            <a:r>
              <a:rPr lang="en-GB">
                <a:latin typeface="Calibri"/>
                <a:ea typeface="Calibri"/>
                <a:cs typeface="Calibri"/>
                <a:sym typeface="Calibri"/>
              </a:rPr>
              <a:t>It is good for the children to get into the habit of taking their pencil case home regularly to sharpen pencils and so parents/carers can check if anything needs replenishing.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5"/>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Uniform</a:t>
            </a:r>
            <a:endParaRPr/>
          </a:p>
        </p:txBody>
      </p:sp>
      <p:sp>
        <p:nvSpPr>
          <p:cNvPr id="185" name="Google Shape;185;p15"/>
          <p:cNvSpPr txBox="1"/>
          <p:nvPr>
            <p:ph idx="1" type="body"/>
          </p:nvPr>
        </p:nvSpPr>
        <p:spPr>
          <a:xfrm>
            <a:off x="3660723" y="1123837"/>
            <a:ext cx="8190411" cy="5120640"/>
          </a:xfrm>
          <a:prstGeom prst="rect">
            <a:avLst/>
          </a:prstGeom>
          <a:noFill/>
          <a:ln>
            <a:noFill/>
          </a:ln>
        </p:spPr>
        <p:txBody>
          <a:bodyPr anchorCtr="0" anchor="ctr" bIns="45700" lIns="91425" spcFirstLastPara="1" rIns="91425" wrap="square" tIns="45700">
            <a:normAutofit fontScale="85000" lnSpcReduction="20000"/>
          </a:bodyPr>
          <a:lstStyle/>
          <a:p>
            <a:pPr indent="-198120" lvl="0" marL="182880" rtl="0" algn="l">
              <a:lnSpc>
                <a:spcPct val="100000"/>
              </a:lnSpc>
              <a:spcBef>
                <a:spcPts val="0"/>
              </a:spcBef>
              <a:spcAft>
                <a:spcPts val="0"/>
              </a:spcAft>
              <a:buSzPct val="100000"/>
              <a:buChar char="●"/>
            </a:pPr>
            <a:r>
              <a:rPr lang="en-GB" sz="2400">
                <a:latin typeface="Calibri"/>
                <a:ea typeface="Calibri"/>
                <a:cs typeface="Calibri"/>
                <a:sym typeface="Calibri"/>
              </a:rPr>
              <a:t>Full school uniform – Summer/Winter</a:t>
            </a:r>
            <a:endParaRPr/>
          </a:p>
          <a:p>
            <a:pPr indent="-198120" lvl="0" marL="182880" rtl="0" algn="l">
              <a:lnSpc>
                <a:spcPct val="100000"/>
              </a:lnSpc>
              <a:spcBef>
                <a:spcPts val="1200"/>
              </a:spcBef>
              <a:spcAft>
                <a:spcPts val="0"/>
              </a:spcAft>
              <a:buSzPct val="100000"/>
              <a:buChar char="●"/>
            </a:pPr>
            <a:r>
              <a:rPr lang="en-GB" sz="2400">
                <a:latin typeface="Calibri"/>
                <a:ea typeface="Calibri"/>
                <a:cs typeface="Calibri"/>
                <a:sym typeface="Calibri"/>
              </a:rPr>
              <a:t>Black school shoes – no trainers (except on PE days)</a:t>
            </a:r>
            <a:endParaRPr sz="2400">
              <a:latin typeface="Calibri"/>
              <a:ea typeface="Calibri"/>
              <a:cs typeface="Calibri"/>
              <a:sym typeface="Calibri"/>
            </a:endParaRPr>
          </a:p>
          <a:p>
            <a:pPr indent="-198120" lvl="0" marL="182880" rtl="0" algn="l">
              <a:lnSpc>
                <a:spcPct val="100000"/>
              </a:lnSpc>
              <a:spcBef>
                <a:spcPts val="1200"/>
              </a:spcBef>
              <a:spcAft>
                <a:spcPts val="0"/>
              </a:spcAft>
              <a:buSzPct val="100000"/>
              <a:buFont typeface="Calibri"/>
              <a:buChar char="●"/>
            </a:pPr>
            <a:r>
              <a:rPr lang="en-GB" sz="2400">
                <a:latin typeface="Calibri"/>
                <a:ea typeface="Calibri"/>
                <a:cs typeface="Calibri"/>
                <a:sym typeface="Calibri"/>
              </a:rPr>
              <a:t>Only the school logo is be on clothing that is worn to school</a:t>
            </a:r>
            <a:endParaRPr sz="2400">
              <a:latin typeface="Calibri"/>
              <a:ea typeface="Calibri"/>
              <a:cs typeface="Calibri"/>
              <a:sym typeface="Calibri"/>
            </a:endParaRPr>
          </a:p>
          <a:p>
            <a:pPr indent="-198120" lvl="0" marL="182880" rtl="0" algn="l">
              <a:lnSpc>
                <a:spcPct val="100000"/>
              </a:lnSpc>
              <a:spcBef>
                <a:spcPts val="1200"/>
              </a:spcBef>
              <a:spcAft>
                <a:spcPts val="0"/>
              </a:spcAft>
              <a:buSzPct val="100000"/>
              <a:buChar char="●"/>
            </a:pPr>
            <a:r>
              <a:rPr lang="en-GB" sz="2400">
                <a:latin typeface="Calibri"/>
                <a:ea typeface="Calibri"/>
                <a:cs typeface="Calibri"/>
                <a:sym typeface="Calibri"/>
              </a:rPr>
              <a:t>Long hair tied back. Hair accessories must be plain, small and school colours/black/brown.</a:t>
            </a:r>
            <a:endParaRPr/>
          </a:p>
          <a:p>
            <a:pPr indent="-198120" lvl="0" marL="182880" rtl="0" algn="l">
              <a:lnSpc>
                <a:spcPct val="100000"/>
              </a:lnSpc>
              <a:spcBef>
                <a:spcPts val="1200"/>
              </a:spcBef>
              <a:spcAft>
                <a:spcPts val="0"/>
              </a:spcAft>
              <a:buSzPct val="100000"/>
              <a:buChar char="●"/>
            </a:pPr>
            <a:r>
              <a:rPr lang="en-GB" sz="2400">
                <a:latin typeface="Calibri"/>
                <a:ea typeface="Calibri"/>
                <a:cs typeface="Calibri"/>
                <a:sym typeface="Calibri"/>
              </a:rPr>
              <a:t>Small stud earrings allowed – do </a:t>
            </a:r>
            <a:r>
              <a:rPr b="1" lang="en-GB" sz="2400">
                <a:latin typeface="Calibri"/>
                <a:ea typeface="Calibri"/>
                <a:cs typeface="Calibri"/>
                <a:sym typeface="Calibri"/>
              </a:rPr>
              <a:t>not</a:t>
            </a:r>
            <a:r>
              <a:rPr lang="en-GB" sz="2400">
                <a:latin typeface="Calibri"/>
                <a:ea typeface="Calibri"/>
                <a:cs typeface="Calibri"/>
                <a:sym typeface="Calibri"/>
              </a:rPr>
              <a:t> wear on PE days. They should be taped over if newly pierced.</a:t>
            </a:r>
            <a:endParaRPr/>
          </a:p>
          <a:p>
            <a:pPr indent="-198120" lvl="0" marL="182880" rtl="0" algn="l">
              <a:lnSpc>
                <a:spcPct val="100000"/>
              </a:lnSpc>
              <a:spcBef>
                <a:spcPts val="1200"/>
              </a:spcBef>
              <a:spcAft>
                <a:spcPts val="0"/>
              </a:spcAft>
              <a:buSzPct val="100000"/>
              <a:buChar char="●"/>
            </a:pPr>
            <a:r>
              <a:rPr lang="en-GB" sz="2400">
                <a:latin typeface="Calibri"/>
                <a:ea typeface="Calibri"/>
                <a:cs typeface="Calibri"/>
                <a:sym typeface="Calibri"/>
              </a:rPr>
              <a:t>Watches are allowed (not smart watches) </a:t>
            </a:r>
            <a:endParaRPr/>
          </a:p>
          <a:p>
            <a:pPr indent="-198120" lvl="0" marL="182880" rtl="0" algn="l">
              <a:lnSpc>
                <a:spcPct val="100000"/>
              </a:lnSpc>
              <a:spcBef>
                <a:spcPts val="1200"/>
              </a:spcBef>
              <a:spcAft>
                <a:spcPts val="0"/>
              </a:spcAft>
              <a:buSzPct val="100000"/>
              <a:buChar char="●"/>
            </a:pPr>
            <a:r>
              <a:rPr lang="en-GB" sz="2400">
                <a:latin typeface="Calibri"/>
                <a:ea typeface="Calibri"/>
                <a:cs typeface="Calibri"/>
                <a:sym typeface="Calibri"/>
              </a:rPr>
              <a:t>No other jewellery </a:t>
            </a:r>
            <a:endParaRPr/>
          </a:p>
          <a:p>
            <a:pPr indent="-198120" lvl="0" marL="182880" rtl="0" algn="l">
              <a:lnSpc>
                <a:spcPct val="100000"/>
              </a:lnSpc>
              <a:spcBef>
                <a:spcPts val="1200"/>
              </a:spcBef>
              <a:spcAft>
                <a:spcPts val="0"/>
              </a:spcAft>
              <a:buSzPct val="100000"/>
              <a:buChar char="●"/>
            </a:pPr>
            <a:r>
              <a:rPr lang="en-GB" sz="2400">
                <a:latin typeface="Calibri"/>
                <a:ea typeface="Calibri"/>
                <a:cs typeface="Calibri"/>
                <a:sym typeface="Calibri"/>
              </a:rPr>
              <a:t>No nail varnish</a:t>
            </a:r>
            <a:endParaRPr/>
          </a:p>
          <a:p>
            <a:pPr indent="-198120" lvl="0" marL="182880" rtl="0" algn="l">
              <a:lnSpc>
                <a:spcPct val="100000"/>
              </a:lnSpc>
              <a:spcBef>
                <a:spcPts val="1200"/>
              </a:spcBef>
              <a:spcAft>
                <a:spcPts val="0"/>
              </a:spcAft>
              <a:buSzPct val="100000"/>
              <a:buChar char="●"/>
            </a:pPr>
            <a:r>
              <a:rPr lang="en-GB" sz="2400"/>
              <a:t>Suitable outdoor coat appropriate for the weather; we will still use the playground if it is raining (not torrential).</a:t>
            </a:r>
            <a:endParaRPr sz="2400"/>
          </a:p>
          <a:p>
            <a:pPr indent="0" lvl="0" marL="0" rtl="0" algn="l">
              <a:lnSpc>
                <a:spcPct val="100000"/>
              </a:lnSpc>
              <a:spcBef>
                <a:spcPts val="1200"/>
              </a:spcBef>
              <a:spcAft>
                <a:spcPts val="0"/>
              </a:spcAft>
              <a:buNone/>
            </a:pPr>
            <a:r>
              <a:t/>
            </a:r>
            <a:endParaRPr sz="2400">
              <a:latin typeface="Calibri"/>
              <a:ea typeface="Calibri"/>
              <a:cs typeface="Calibri"/>
              <a:sym typeface="Calibri"/>
            </a:endParaRPr>
          </a:p>
          <a:p>
            <a:pPr indent="-30480" lvl="0" marL="182880" rtl="0" algn="l">
              <a:lnSpc>
                <a:spcPct val="100000"/>
              </a:lnSpc>
              <a:spcBef>
                <a:spcPts val="1200"/>
              </a:spcBef>
              <a:spcAft>
                <a:spcPts val="0"/>
              </a:spcAft>
              <a:buSzPct val="100000"/>
              <a:buNone/>
            </a:pPr>
            <a:r>
              <a:t/>
            </a:r>
            <a:endParaRPr sz="2400">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g3fb765f04d2_1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2060"/>
              </a:buClr>
              <a:buSzPts val="6000"/>
              <a:buFont typeface="Corbel"/>
              <a:buNone/>
            </a:pPr>
            <a:r>
              <a:rPr lang="en-GB" sz="6000">
                <a:solidFill>
                  <a:srgbClr val="002060"/>
                </a:solidFill>
              </a:rPr>
              <a:t>Online Safety</a:t>
            </a:r>
            <a:endParaRPr/>
          </a:p>
        </p:txBody>
      </p:sp>
      <p:sp>
        <p:nvSpPr>
          <p:cNvPr id="191" name="Google Shape;191;g3fb765f04d2_1_0"/>
          <p:cNvSpPr txBox="1"/>
          <p:nvPr>
            <p:ph idx="1" type="body"/>
          </p:nvPr>
        </p:nvSpPr>
        <p:spPr>
          <a:xfrm>
            <a:off x="3869268" y="864108"/>
            <a:ext cx="7315200" cy="5120700"/>
          </a:xfrm>
          <a:prstGeom prst="rect">
            <a:avLst/>
          </a:prstGeom>
          <a:noFill/>
          <a:ln>
            <a:noFill/>
          </a:ln>
        </p:spPr>
        <p:txBody>
          <a:bodyPr anchorCtr="0" anchor="ctr" bIns="45700" lIns="91425" spcFirstLastPara="1" rIns="91425" wrap="square" tIns="45700">
            <a:noAutofit/>
          </a:bodyPr>
          <a:lstStyle/>
          <a:p>
            <a:pPr indent="0" lvl="0" marL="0" rtl="0" algn="l">
              <a:lnSpc>
                <a:spcPct val="115000"/>
              </a:lnSpc>
              <a:spcBef>
                <a:spcPts val="1000"/>
              </a:spcBef>
              <a:spcAft>
                <a:spcPts val="0"/>
              </a:spcAft>
              <a:buNone/>
            </a:pPr>
            <a:r>
              <a:rPr b="1" lang="en-GB" sz="2600">
                <a:solidFill>
                  <a:srgbClr val="073763"/>
                </a:solidFill>
              </a:rPr>
              <a:t>Smart Devices - mobile phones and smart watches </a:t>
            </a:r>
            <a:endParaRPr b="1"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Following updates to national safeguarding expectations, St Agatha’s is moving to become a smart device-free environment, which includes no smart phones and smart watches in school for children. </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393700" lvl="0" marL="457200" rtl="0" algn="l">
              <a:lnSpc>
                <a:spcPct val="90000"/>
              </a:lnSpc>
              <a:spcBef>
                <a:spcPts val="0"/>
              </a:spcBef>
              <a:spcAft>
                <a:spcPts val="0"/>
              </a:spcAft>
              <a:buClr>
                <a:srgbClr val="073763"/>
              </a:buClr>
              <a:buSzPts val="2600"/>
              <a:buChar char="●"/>
            </a:pPr>
            <a:r>
              <a:rPr lang="en-GB" sz="2600">
                <a:solidFill>
                  <a:srgbClr val="073763"/>
                </a:solidFill>
              </a:rPr>
              <a:t>There are special circumstances where there are exceptions to this rule, such as if a child requires a mobile phone to monitor a medical need.</a:t>
            </a:r>
            <a:endParaRPr sz="2600">
              <a:solidFill>
                <a:srgbClr val="073763"/>
              </a:solidFill>
            </a:endParaRPr>
          </a:p>
          <a:p>
            <a:pPr indent="0" lvl="0" marL="0" rtl="0" algn="l">
              <a:lnSpc>
                <a:spcPct val="90000"/>
              </a:lnSpc>
              <a:spcBef>
                <a:spcPts val="0"/>
              </a:spcBef>
              <a:spcAft>
                <a:spcPts val="0"/>
              </a:spcAft>
              <a:buNone/>
            </a:pPr>
            <a:r>
              <a:t/>
            </a:r>
            <a:endParaRPr sz="2600">
              <a:solidFill>
                <a:srgbClr val="073763"/>
              </a:solidFill>
            </a:endParaRPr>
          </a:p>
          <a:p>
            <a:pPr indent="0" lvl="0" marL="0" rtl="0" algn="l">
              <a:lnSpc>
                <a:spcPct val="90000"/>
              </a:lnSpc>
              <a:spcBef>
                <a:spcPts val="1200"/>
              </a:spcBef>
              <a:spcAft>
                <a:spcPts val="0"/>
              </a:spcAft>
              <a:buNone/>
            </a:pPr>
            <a:r>
              <a:t/>
            </a:r>
            <a:endParaRPr>
              <a:solidFill>
                <a:srgbClr val="073763"/>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16"/>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t>PE</a:t>
            </a:r>
            <a:endParaRPr/>
          </a:p>
        </p:txBody>
      </p:sp>
      <p:sp>
        <p:nvSpPr>
          <p:cNvPr id="197" name="Google Shape;197;p16"/>
          <p:cNvSpPr txBox="1"/>
          <p:nvPr>
            <p:ph idx="1" type="body"/>
          </p:nvPr>
        </p:nvSpPr>
        <p:spPr>
          <a:xfrm>
            <a:off x="3833347" y="357809"/>
            <a:ext cx="8105734" cy="5886668"/>
          </a:xfrm>
          <a:prstGeom prst="rect">
            <a:avLst/>
          </a:prstGeom>
          <a:noFill/>
          <a:ln>
            <a:noFill/>
          </a:ln>
        </p:spPr>
        <p:txBody>
          <a:bodyPr anchorCtr="0" anchor="ctr" bIns="45700" lIns="91425" spcFirstLastPara="1" rIns="91425" wrap="square" tIns="45700">
            <a:normAutofit fontScale="55000" lnSpcReduction="20000"/>
          </a:bodyPr>
          <a:lstStyle/>
          <a:p>
            <a:pPr indent="-182880" lvl="0" marL="182880" rtl="0" algn="l">
              <a:lnSpc>
                <a:spcPct val="90000"/>
              </a:lnSpc>
              <a:spcBef>
                <a:spcPts val="0"/>
              </a:spcBef>
              <a:spcAft>
                <a:spcPts val="0"/>
              </a:spcAft>
              <a:buSzPct val="100000"/>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None/>
            </a:pPr>
            <a:r>
              <a:rPr lang="en-GB" sz="4600">
                <a:latin typeface="Calibri"/>
                <a:ea typeface="Calibri"/>
                <a:cs typeface="Calibri"/>
                <a:sym typeface="Calibri"/>
              </a:rPr>
              <a:t>Indoor PE – Thursday</a:t>
            </a:r>
            <a:endParaRPr/>
          </a:p>
          <a:p>
            <a:pPr indent="-182880" lvl="0" marL="182880" rtl="0" algn="l">
              <a:lnSpc>
                <a:spcPct val="90000"/>
              </a:lnSpc>
              <a:spcBef>
                <a:spcPts val="1200"/>
              </a:spcBef>
              <a:spcAft>
                <a:spcPts val="0"/>
              </a:spcAft>
              <a:buSzPct val="100000"/>
              <a:buNone/>
            </a:pPr>
            <a:r>
              <a:rPr lang="en-GB" sz="4600">
                <a:latin typeface="Calibri"/>
                <a:ea typeface="Calibri"/>
                <a:cs typeface="Calibri"/>
                <a:sym typeface="Calibri"/>
              </a:rPr>
              <a:t>Outdoor PE – Monday</a:t>
            </a:r>
            <a:endParaRPr sz="4600">
              <a:latin typeface="Calibri"/>
              <a:ea typeface="Calibri"/>
              <a:cs typeface="Calibri"/>
              <a:sym typeface="Calibri"/>
            </a:endParaRPr>
          </a:p>
          <a:p>
            <a:pPr indent="-182880" lvl="0" marL="182880" rtl="0" algn="l">
              <a:lnSpc>
                <a:spcPct val="90000"/>
              </a:lnSpc>
              <a:spcBef>
                <a:spcPts val="1200"/>
              </a:spcBef>
              <a:spcAft>
                <a:spcPts val="0"/>
              </a:spcAft>
              <a:buSzPct val="100000"/>
              <a:buNone/>
            </a:pPr>
            <a:r>
              <a:t/>
            </a:r>
            <a:endParaRPr sz="4600">
              <a:latin typeface="Calibri"/>
              <a:ea typeface="Calibri"/>
              <a:cs typeface="Calibri"/>
              <a:sym typeface="Calibri"/>
            </a:endParaRPr>
          </a:p>
          <a:p>
            <a:pPr indent="-182880" lvl="0" marL="182880" rtl="0" algn="l">
              <a:spcBef>
                <a:spcPts val="0"/>
              </a:spcBef>
              <a:spcAft>
                <a:spcPts val="0"/>
              </a:spcAft>
              <a:buClr>
                <a:schemeClr val="dk1"/>
              </a:buClr>
              <a:buSzPct val="100000"/>
              <a:buFont typeface="Arial"/>
              <a:buNone/>
            </a:pPr>
            <a:r>
              <a:rPr lang="en-GB" sz="2800" u="sng">
                <a:latin typeface="Calibri"/>
                <a:ea typeface="Calibri"/>
                <a:cs typeface="Calibri"/>
                <a:sym typeface="Calibri"/>
              </a:rPr>
              <a:t>Winter uniform</a:t>
            </a:r>
            <a:endParaRPr/>
          </a:p>
          <a:p>
            <a:pPr indent="0" lvl="0" marL="0" rtl="0" algn="l">
              <a:spcBef>
                <a:spcPts val="1200"/>
              </a:spcBef>
              <a:spcAft>
                <a:spcPts val="0"/>
              </a:spcAft>
              <a:buClr>
                <a:schemeClr val="dk1"/>
              </a:buClr>
              <a:buSzPct val="100000"/>
              <a:buFont typeface="Arial"/>
              <a:buNone/>
            </a:pPr>
            <a:r>
              <a:rPr lang="en-GB" sz="2800">
                <a:latin typeface="Calibri"/>
                <a:ea typeface="Calibri"/>
                <a:cs typeface="Calibri"/>
                <a:sym typeface="Calibri"/>
              </a:rPr>
              <a:t>White PE t-shirt</a:t>
            </a:r>
            <a:endParaRPr/>
          </a:p>
          <a:p>
            <a:pPr indent="0" lvl="0" marL="0" rtl="0" algn="l">
              <a:spcBef>
                <a:spcPts val="1200"/>
              </a:spcBef>
              <a:spcAft>
                <a:spcPts val="0"/>
              </a:spcAft>
              <a:buClr>
                <a:schemeClr val="dk1"/>
              </a:buClr>
              <a:buSzPct val="100000"/>
              <a:buFont typeface="Arial"/>
              <a:buNone/>
            </a:pPr>
            <a:r>
              <a:rPr lang="en-GB" sz="2800">
                <a:latin typeface="Calibri"/>
                <a:ea typeface="Calibri"/>
                <a:cs typeface="Calibri"/>
                <a:sym typeface="Calibri"/>
              </a:rPr>
              <a:t>Navy tracksuit bottoms</a:t>
            </a:r>
            <a:endParaRPr/>
          </a:p>
          <a:p>
            <a:pPr indent="0" lvl="0" marL="0" rtl="0" algn="l">
              <a:spcBef>
                <a:spcPts val="1200"/>
              </a:spcBef>
              <a:spcAft>
                <a:spcPts val="0"/>
              </a:spcAft>
              <a:buClr>
                <a:schemeClr val="dk1"/>
              </a:buClr>
              <a:buSzPct val="100000"/>
              <a:buFont typeface="Arial"/>
              <a:buNone/>
            </a:pPr>
            <a:r>
              <a:rPr lang="en-GB" sz="2800">
                <a:latin typeface="Calibri"/>
                <a:ea typeface="Calibri"/>
                <a:cs typeface="Calibri"/>
                <a:sym typeface="Calibri"/>
              </a:rPr>
              <a:t>Red school tracksuit top</a:t>
            </a:r>
            <a:endParaRPr/>
          </a:p>
          <a:p>
            <a:pPr indent="0" lvl="0" marL="0" rtl="0" algn="l">
              <a:spcBef>
                <a:spcPts val="1200"/>
              </a:spcBef>
              <a:spcAft>
                <a:spcPts val="0"/>
              </a:spcAft>
              <a:buClr>
                <a:schemeClr val="dk1"/>
              </a:buClr>
              <a:buSzPct val="100000"/>
              <a:buFont typeface="Arial"/>
              <a:buNone/>
            </a:pPr>
            <a:r>
              <a:rPr lang="en-GB" sz="2800">
                <a:latin typeface="Calibri"/>
                <a:ea typeface="Calibri"/>
                <a:cs typeface="Calibri"/>
                <a:sym typeface="Calibri"/>
              </a:rPr>
              <a:t>Sports trainers - not fashion trainers </a:t>
            </a:r>
            <a:endParaRPr/>
          </a:p>
          <a:p>
            <a:pPr indent="0" lvl="0" marL="0" rtl="0" algn="l">
              <a:spcBef>
                <a:spcPts val="1200"/>
              </a:spcBef>
              <a:spcAft>
                <a:spcPts val="0"/>
              </a:spcAft>
              <a:buClr>
                <a:schemeClr val="dk1"/>
              </a:buClr>
              <a:buSzPct val="100000"/>
              <a:buFont typeface="Arial"/>
              <a:buNone/>
            </a:pPr>
            <a:r>
              <a:rPr lang="en-GB" sz="2800">
                <a:latin typeface="Calibri"/>
                <a:ea typeface="Calibri"/>
                <a:cs typeface="Calibri"/>
                <a:sym typeface="Calibri"/>
              </a:rPr>
              <a:t>Only the school logo is to be worn on clothing including socks </a:t>
            </a:r>
            <a:endParaRPr/>
          </a:p>
          <a:p>
            <a:pPr indent="-182880" lvl="0" marL="182880" rtl="0" algn="l">
              <a:spcBef>
                <a:spcPts val="1200"/>
              </a:spcBef>
              <a:spcAft>
                <a:spcPts val="0"/>
              </a:spcAft>
              <a:buClr>
                <a:schemeClr val="dk1"/>
              </a:buClr>
              <a:buSzPct val="100000"/>
              <a:buFont typeface="Arial"/>
              <a:buNone/>
            </a:pPr>
            <a:r>
              <a:t/>
            </a:r>
            <a:endParaRPr sz="2800">
              <a:latin typeface="Calibri"/>
              <a:ea typeface="Calibri"/>
              <a:cs typeface="Calibri"/>
              <a:sym typeface="Calibri"/>
            </a:endParaRPr>
          </a:p>
          <a:p>
            <a:pPr indent="-182880" lvl="0" marL="182880" rtl="0" algn="l">
              <a:spcBef>
                <a:spcPts val="1200"/>
              </a:spcBef>
              <a:spcAft>
                <a:spcPts val="0"/>
              </a:spcAft>
              <a:buClr>
                <a:schemeClr val="dk1"/>
              </a:buClr>
              <a:buSzPct val="100000"/>
              <a:buFont typeface="Arial"/>
              <a:buNone/>
            </a:pPr>
            <a:r>
              <a:rPr lang="en-GB" sz="2800" u="sng">
                <a:latin typeface="Calibri"/>
                <a:ea typeface="Calibri"/>
                <a:cs typeface="Calibri"/>
                <a:sym typeface="Calibri"/>
              </a:rPr>
              <a:t>Summer uniform</a:t>
            </a:r>
            <a:r>
              <a:rPr lang="en-GB" sz="2800">
                <a:latin typeface="Calibri"/>
                <a:ea typeface="Calibri"/>
                <a:cs typeface="Calibri"/>
                <a:sym typeface="Calibri"/>
              </a:rPr>
              <a:t> </a:t>
            </a:r>
            <a:endParaRPr/>
          </a:p>
          <a:p>
            <a:pPr indent="0" lvl="0" marL="0" rtl="0" algn="l">
              <a:spcBef>
                <a:spcPts val="1200"/>
              </a:spcBef>
              <a:spcAft>
                <a:spcPts val="0"/>
              </a:spcAft>
              <a:buClr>
                <a:schemeClr val="dk1"/>
              </a:buClr>
              <a:buSzPct val="100000"/>
              <a:buFont typeface="Arial"/>
              <a:buNone/>
            </a:pPr>
            <a:r>
              <a:rPr lang="en-GB" sz="2800">
                <a:latin typeface="Calibri"/>
                <a:ea typeface="Calibri"/>
                <a:cs typeface="Calibri"/>
                <a:sym typeface="Calibri"/>
              </a:rPr>
              <a:t>White PE t-shirt</a:t>
            </a:r>
            <a:endParaRPr/>
          </a:p>
          <a:p>
            <a:pPr indent="0" lvl="0" marL="0" rtl="0" algn="l">
              <a:spcBef>
                <a:spcPts val="1200"/>
              </a:spcBef>
              <a:spcAft>
                <a:spcPts val="0"/>
              </a:spcAft>
              <a:buClr>
                <a:schemeClr val="dk1"/>
              </a:buClr>
              <a:buSzPct val="100000"/>
              <a:buFont typeface="Arial"/>
              <a:buNone/>
            </a:pPr>
            <a:r>
              <a:rPr lang="en-GB" sz="2800">
                <a:latin typeface="Calibri"/>
                <a:ea typeface="Calibri"/>
                <a:cs typeface="Calibri"/>
                <a:sym typeface="Calibri"/>
              </a:rPr>
              <a:t>Red shorts</a:t>
            </a:r>
            <a:endParaRPr/>
          </a:p>
          <a:p>
            <a:pPr indent="0" lvl="0" marL="0" rtl="0" algn="l">
              <a:spcBef>
                <a:spcPts val="1200"/>
              </a:spcBef>
              <a:spcAft>
                <a:spcPts val="0"/>
              </a:spcAft>
              <a:buClr>
                <a:schemeClr val="dk1"/>
              </a:buClr>
              <a:buSzPct val="100000"/>
              <a:buFont typeface="Arial"/>
              <a:buNone/>
            </a:pPr>
            <a:r>
              <a:rPr lang="en-GB" sz="2800">
                <a:latin typeface="Calibri"/>
                <a:ea typeface="Calibri"/>
                <a:cs typeface="Calibri"/>
                <a:sym typeface="Calibri"/>
              </a:rPr>
              <a:t>Sports trainers - not fashion trainers </a:t>
            </a:r>
            <a:endParaRPr sz="2800">
              <a:latin typeface="Calibri"/>
              <a:ea typeface="Calibri"/>
              <a:cs typeface="Calibri"/>
              <a:sym typeface="Calibri"/>
            </a:endParaRPr>
          </a:p>
          <a:p>
            <a:pPr indent="0" lvl="0" marL="0" rtl="0" algn="l">
              <a:spcBef>
                <a:spcPts val="1200"/>
              </a:spcBef>
              <a:spcAft>
                <a:spcPts val="0"/>
              </a:spcAft>
              <a:buClr>
                <a:schemeClr val="dk1"/>
              </a:buClr>
              <a:buSzPct val="100000"/>
              <a:buFont typeface="Arial"/>
              <a:buNone/>
            </a:pPr>
            <a:r>
              <a:rPr lang="en-GB" sz="2800">
                <a:latin typeface="Calibri"/>
                <a:ea typeface="Calibri"/>
                <a:cs typeface="Calibri"/>
                <a:sym typeface="Calibri"/>
              </a:rPr>
              <a:t>Only the school logo is to be worn on clothing including socks </a:t>
            </a:r>
            <a:endParaRPr sz="2800" u="sng">
              <a:latin typeface="Calibri"/>
              <a:ea typeface="Calibri"/>
              <a:cs typeface="Calibri"/>
              <a:sym typeface="Calibri"/>
            </a:endParaRPr>
          </a:p>
          <a:p>
            <a:pPr indent="-45085" lvl="0" marL="182880" rtl="0" algn="l">
              <a:lnSpc>
                <a:spcPct val="90000"/>
              </a:lnSpc>
              <a:spcBef>
                <a:spcPts val="1200"/>
              </a:spcBef>
              <a:spcAft>
                <a:spcPts val="0"/>
              </a:spcAft>
              <a:buSzPct val="100000"/>
              <a:buFont typeface="Noto Sans Symbols"/>
              <a:buNone/>
            </a:pPr>
            <a:r>
              <a:t/>
            </a:r>
            <a:endParaRPr sz="2800">
              <a:latin typeface="Calibri"/>
              <a:ea typeface="Calibri"/>
              <a:cs typeface="Calibri"/>
              <a:sym typeface="Calibri"/>
            </a:endParaRPr>
          </a:p>
          <a:p>
            <a:pPr indent="-182880" lvl="0" marL="182880" rtl="0" algn="l">
              <a:lnSpc>
                <a:spcPct val="90000"/>
              </a:lnSpc>
              <a:spcBef>
                <a:spcPts val="1200"/>
              </a:spcBef>
              <a:spcAft>
                <a:spcPts val="0"/>
              </a:spcAft>
              <a:buSzPct val="100000"/>
              <a:buNone/>
            </a:pPr>
            <a:r>
              <a:t/>
            </a:r>
            <a:endParaRPr sz="28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g3fb6062d2e6_0_0"/>
          <p:cNvSpPr txBox="1"/>
          <p:nvPr>
            <p:ph type="title"/>
          </p:nvPr>
        </p:nvSpPr>
        <p:spPr>
          <a:xfrm>
            <a:off x="252919" y="1123837"/>
            <a:ext cx="29475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Corbel"/>
              <a:buNone/>
            </a:pPr>
            <a:r>
              <a:rPr lang="en-GB"/>
              <a:t>Active </a:t>
            </a:r>
            <a:r>
              <a:rPr lang="en-GB"/>
              <a:t>Minutes</a:t>
            </a:r>
            <a:r>
              <a:rPr lang="en-GB"/>
              <a:t>  </a:t>
            </a:r>
            <a:endParaRPr/>
          </a:p>
        </p:txBody>
      </p:sp>
      <p:sp>
        <p:nvSpPr>
          <p:cNvPr id="203" name="Google Shape;203;g3fb6062d2e6_0_0"/>
          <p:cNvSpPr txBox="1"/>
          <p:nvPr>
            <p:ph idx="1" type="body"/>
          </p:nvPr>
        </p:nvSpPr>
        <p:spPr>
          <a:xfrm>
            <a:off x="3599422" y="345509"/>
            <a:ext cx="8105700" cy="5886600"/>
          </a:xfrm>
          <a:prstGeom prst="rect">
            <a:avLst/>
          </a:prstGeom>
          <a:noFill/>
          <a:ln>
            <a:noFill/>
          </a:ln>
        </p:spPr>
        <p:txBody>
          <a:bodyPr anchorCtr="0" anchor="ctr" bIns="45700" lIns="91425" spcFirstLastPara="1" rIns="91425" wrap="square" tIns="45700">
            <a:normAutofit fontScale="85000" lnSpcReduction="20000"/>
          </a:bodyPr>
          <a:lstStyle/>
          <a:p>
            <a:pPr indent="-182880" lvl="0" marL="182880" rtl="0" algn="ctr">
              <a:lnSpc>
                <a:spcPct val="90000"/>
              </a:lnSpc>
              <a:spcBef>
                <a:spcPts val="1200"/>
              </a:spcBef>
              <a:spcAft>
                <a:spcPts val="0"/>
              </a:spcAft>
              <a:buSzPct val="171461"/>
              <a:buNone/>
            </a:pPr>
            <a:r>
              <a:rPr lang="en-GB" sz="2683">
                <a:latin typeface="Calibri"/>
                <a:ea typeface="Calibri"/>
                <a:cs typeface="Calibri"/>
                <a:sym typeface="Calibri"/>
              </a:rPr>
              <a:t>“ Children and young people should engage in moderate to vigorous physical activity for an average of at least 60 minutes per day across the week. This can include all forms of activity such as physical education, active travel, after-school activities, play and sports” - </a:t>
            </a:r>
            <a:r>
              <a:rPr lang="en-GB" sz="2683" u="sng">
                <a:solidFill>
                  <a:schemeClr val="hlink"/>
                </a:solidFill>
                <a:latin typeface="Calibri"/>
                <a:ea typeface="Calibri"/>
                <a:cs typeface="Calibri"/>
                <a:sym typeface="Calibri"/>
                <a:hlinkClick r:id="rId3"/>
              </a:rPr>
              <a:t>GOV.UK</a:t>
            </a:r>
            <a:endParaRPr sz="2683">
              <a:latin typeface="Calibri"/>
              <a:ea typeface="Calibri"/>
              <a:cs typeface="Calibri"/>
              <a:sym typeface="Calibri"/>
            </a:endParaRPr>
          </a:p>
          <a:p>
            <a:pPr indent="-182880" lvl="0" marL="182880" rtl="0" algn="ctr">
              <a:lnSpc>
                <a:spcPct val="90000"/>
              </a:lnSpc>
              <a:spcBef>
                <a:spcPts val="1200"/>
              </a:spcBef>
              <a:spcAft>
                <a:spcPts val="0"/>
              </a:spcAft>
              <a:buSzPct val="171461"/>
              <a:buNone/>
            </a:pPr>
            <a:r>
              <a:t/>
            </a:r>
            <a:endParaRPr sz="2683">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Children aged 5 and above should aim for at least 60 active minutes a day.</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school, we promote physical activity through PE, the Daily Mile, outdoor play and active learning. </a:t>
            </a:r>
            <a:endParaRPr sz="2800">
              <a:latin typeface="Calibri"/>
              <a:ea typeface="Calibri"/>
              <a:cs typeface="Calibri"/>
              <a:sym typeface="Calibri"/>
            </a:endParaRPr>
          </a:p>
          <a:p>
            <a:pPr indent="0" lvl="0" marL="45720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At home, parents can help by encouraging walking, active play, family outings and active travel wherever possible.</a:t>
            </a:r>
            <a:endParaRPr sz="2800">
              <a:latin typeface="Calibri"/>
              <a:ea typeface="Calibri"/>
              <a:cs typeface="Calibri"/>
              <a:sym typeface="Calibri"/>
            </a:endParaRPr>
          </a:p>
          <a:p>
            <a:pPr indent="0" lvl="0" marL="0" rtl="0" algn="l">
              <a:spcBef>
                <a:spcPts val="1200"/>
              </a:spcBef>
              <a:spcAft>
                <a:spcPts val="0"/>
              </a:spcAft>
              <a:buNone/>
            </a:pPr>
            <a:r>
              <a:t/>
            </a:r>
            <a:endParaRPr sz="2800">
              <a:latin typeface="Calibri"/>
              <a:ea typeface="Calibri"/>
              <a:cs typeface="Calibri"/>
              <a:sym typeface="Calibri"/>
            </a:endParaRPr>
          </a:p>
          <a:p>
            <a:pPr indent="-379730" lvl="0" marL="457200" rtl="0" algn="l">
              <a:spcBef>
                <a:spcPts val="1200"/>
              </a:spcBef>
              <a:spcAft>
                <a:spcPts val="0"/>
              </a:spcAft>
              <a:buSzPct val="100000"/>
              <a:buFont typeface="Calibri"/>
              <a:buChar char="●"/>
            </a:pPr>
            <a:r>
              <a:rPr lang="en-GB" sz="2800">
                <a:latin typeface="Calibri"/>
                <a:ea typeface="Calibri"/>
                <a:cs typeface="Calibri"/>
                <a:sym typeface="Calibri"/>
              </a:rPr>
              <a:t>Together, we can help children build healthy habits and meet the recommended levels of daily activity.</a:t>
            </a:r>
            <a:endParaRPr sz="28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7"/>
          <p:cNvSpPr txBox="1"/>
          <p:nvPr>
            <p:ph type="title"/>
          </p:nvPr>
        </p:nvSpPr>
        <p:spPr>
          <a:xfrm>
            <a:off x="252925" y="1123825"/>
            <a:ext cx="3113100" cy="4601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Home Learning </a:t>
            </a:r>
            <a:endParaRPr/>
          </a:p>
        </p:txBody>
      </p:sp>
      <p:sp>
        <p:nvSpPr>
          <p:cNvPr id="209" name="Google Shape;209;p17"/>
          <p:cNvSpPr txBox="1"/>
          <p:nvPr>
            <p:ph idx="1" type="body"/>
          </p:nvPr>
        </p:nvSpPr>
        <p:spPr>
          <a:xfrm>
            <a:off x="3853226" y="806951"/>
            <a:ext cx="7315200" cy="5534214"/>
          </a:xfrm>
          <a:prstGeom prst="rect">
            <a:avLst/>
          </a:prstGeom>
          <a:noFill/>
          <a:ln>
            <a:noFill/>
          </a:ln>
        </p:spPr>
        <p:txBody>
          <a:bodyPr anchorCtr="0" anchor="ctr" bIns="45700" lIns="91425" spcFirstLastPara="1" rIns="91425" wrap="square" tIns="45700">
            <a:normAutofit/>
          </a:bodyPr>
          <a:lstStyle/>
          <a:p>
            <a:pPr indent="-182880" lvl="0" marL="182880" rtl="0" algn="l">
              <a:lnSpc>
                <a:spcPct val="90000"/>
              </a:lnSpc>
              <a:spcBef>
                <a:spcPts val="0"/>
              </a:spcBef>
              <a:spcAft>
                <a:spcPts val="0"/>
              </a:spcAft>
              <a:buSzPts val="2400"/>
              <a:buFont typeface="Arial"/>
              <a:buChar char="•"/>
            </a:pPr>
            <a:r>
              <a:rPr b="1" lang="en-GB" sz="2400">
                <a:solidFill>
                  <a:schemeClr val="dk1"/>
                </a:solidFill>
                <a:latin typeface="Calibri"/>
                <a:ea typeface="Calibri"/>
                <a:cs typeface="Calibri"/>
                <a:sym typeface="Calibri"/>
              </a:rPr>
              <a:t>Reading</a:t>
            </a:r>
            <a:r>
              <a:rPr lang="en-GB" sz="2400">
                <a:solidFill>
                  <a:schemeClr val="dk1"/>
                </a:solidFill>
                <a:latin typeface="Calibri"/>
                <a:ea typeface="Calibri"/>
                <a:cs typeface="Calibri"/>
                <a:sym typeface="Calibri"/>
              </a:rPr>
              <a:t> – every day</a:t>
            </a:r>
            <a:endParaRPr/>
          </a:p>
          <a:p>
            <a:pPr indent="-182880" lvl="0" marL="182880" rtl="0" algn="l">
              <a:lnSpc>
                <a:spcPct val="90000"/>
              </a:lnSpc>
              <a:spcBef>
                <a:spcPts val="1200"/>
              </a:spcBef>
              <a:spcAft>
                <a:spcPts val="0"/>
              </a:spcAft>
              <a:buSzPts val="2400"/>
              <a:buChar char="●"/>
            </a:pPr>
            <a:r>
              <a:rPr b="1" lang="en-GB" sz="2400">
                <a:solidFill>
                  <a:schemeClr val="dk1"/>
                </a:solidFill>
                <a:latin typeface="Calibri"/>
                <a:ea typeface="Calibri"/>
                <a:cs typeface="Calibri"/>
                <a:sym typeface="Calibri"/>
              </a:rPr>
              <a:t>Reading Comprehension CGP book </a:t>
            </a:r>
            <a:r>
              <a:rPr lang="en-GB" sz="2400">
                <a:solidFill>
                  <a:schemeClr val="dk1"/>
                </a:solidFill>
                <a:latin typeface="Calibri"/>
                <a:ea typeface="Calibri"/>
                <a:cs typeface="Calibri"/>
                <a:sym typeface="Calibri"/>
              </a:rPr>
              <a:t>(fortnightly) </a:t>
            </a:r>
            <a:endParaRPr/>
          </a:p>
          <a:p>
            <a:pPr indent="-182880" lvl="0" marL="182880" rtl="0" algn="l">
              <a:lnSpc>
                <a:spcPct val="90000"/>
              </a:lnSpc>
              <a:spcBef>
                <a:spcPts val="1200"/>
              </a:spcBef>
              <a:spcAft>
                <a:spcPts val="0"/>
              </a:spcAft>
              <a:buSzPts val="2400"/>
              <a:buChar char="●"/>
            </a:pPr>
            <a:r>
              <a:rPr b="1" lang="en-GB" sz="2400">
                <a:solidFill>
                  <a:schemeClr val="dk1"/>
                </a:solidFill>
                <a:latin typeface="Calibri"/>
                <a:ea typeface="Calibri"/>
                <a:cs typeface="Calibri"/>
                <a:sym typeface="Calibri"/>
              </a:rPr>
              <a:t>Grammar, Punctuation and Spelling CGP book </a:t>
            </a:r>
            <a:r>
              <a:rPr lang="en-GB" sz="2400">
                <a:solidFill>
                  <a:schemeClr val="dk1"/>
                </a:solidFill>
                <a:latin typeface="Calibri"/>
                <a:ea typeface="Calibri"/>
                <a:cs typeface="Calibri"/>
                <a:sym typeface="Calibri"/>
              </a:rPr>
              <a:t>(fortnightly)</a:t>
            </a:r>
            <a:endParaRPr sz="2400">
              <a:solidFill>
                <a:schemeClr val="dk1"/>
              </a:solidFill>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b="1" lang="en-GB" sz="2400">
                <a:solidFill>
                  <a:schemeClr val="dk1"/>
                </a:solidFill>
                <a:latin typeface="Calibri"/>
                <a:ea typeface="Calibri"/>
                <a:cs typeface="Calibri"/>
                <a:sym typeface="Calibri"/>
              </a:rPr>
              <a:t>Maths CGP book </a:t>
            </a:r>
            <a:r>
              <a:rPr lang="en-GB" sz="2400">
                <a:solidFill>
                  <a:schemeClr val="dk1"/>
                </a:solidFill>
                <a:latin typeface="Calibri"/>
                <a:ea typeface="Calibri"/>
                <a:cs typeface="Calibri"/>
                <a:sym typeface="Calibri"/>
              </a:rPr>
              <a:t>(weekly) </a:t>
            </a:r>
            <a:endParaRPr sz="2400">
              <a:solidFill>
                <a:schemeClr val="dk1"/>
              </a:solidFill>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solidFill>
                  <a:schemeClr val="dk1"/>
                </a:solidFill>
              </a:rPr>
              <a:t>Children will record the Home Learning in their GCP books each Monday. It will also be on Google Classroom every Monday. </a:t>
            </a:r>
            <a:endParaRPr sz="2400">
              <a:solidFill>
                <a:schemeClr val="dk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8"/>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Spelling </a:t>
            </a:r>
            <a:endParaRPr/>
          </a:p>
        </p:txBody>
      </p:sp>
      <p:sp>
        <p:nvSpPr>
          <p:cNvPr id="215" name="Google Shape;215;p18"/>
          <p:cNvSpPr txBox="1"/>
          <p:nvPr>
            <p:ph idx="1" type="body"/>
          </p:nvPr>
        </p:nvSpPr>
        <p:spPr>
          <a:xfrm>
            <a:off x="3853226" y="568412"/>
            <a:ext cx="7315200" cy="5596718"/>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Clr>
                <a:schemeClr val="dk1"/>
              </a:buClr>
              <a:buSzPts val="1800"/>
              <a:buFont typeface="Arial"/>
              <a:buNone/>
            </a:pPr>
            <a:r>
              <a:rPr lang="en-GB" sz="1800">
                <a:latin typeface="Calibri"/>
                <a:ea typeface="Calibri"/>
                <a:cs typeface="Calibri"/>
                <a:sym typeface="Calibri"/>
              </a:rPr>
              <a:t>Spellings in Key Stage 2 is taught using a morphology approach. </a:t>
            </a:r>
            <a:endParaRPr/>
          </a:p>
          <a:p>
            <a:pPr indent="0" lvl="0" marL="0" rtl="0" algn="l">
              <a:spcBef>
                <a:spcPts val="1200"/>
              </a:spcBef>
              <a:spcAft>
                <a:spcPts val="0"/>
              </a:spcAft>
              <a:buClr>
                <a:schemeClr val="dk1"/>
              </a:buClr>
              <a:buSzPts val="1800"/>
              <a:buFont typeface="Arial"/>
              <a:buNone/>
            </a:pPr>
            <a:r>
              <a:rPr lang="en-GB" sz="1800">
                <a:latin typeface="Calibri"/>
                <a:ea typeface="Calibri"/>
                <a:cs typeface="Calibri"/>
                <a:sym typeface="Calibri"/>
              </a:rPr>
              <a:t>Morphology is the study of the smallest units of meanings in language (morphemes) and is foundational to understanding how English words are structured. </a:t>
            </a:r>
            <a:endParaRPr/>
          </a:p>
          <a:p>
            <a:pPr indent="0" lvl="0" marL="0" rtl="0" algn="l">
              <a:spcBef>
                <a:spcPts val="1200"/>
              </a:spcBef>
              <a:spcAft>
                <a:spcPts val="0"/>
              </a:spcAft>
              <a:buClr>
                <a:schemeClr val="dk1"/>
              </a:buClr>
              <a:buSzPts val="1800"/>
              <a:buFont typeface="Arial"/>
              <a:buNone/>
            </a:pPr>
            <a:r>
              <a:rPr lang="en-GB" sz="1800">
                <a:latin typeface="Calibri"/>
                <a:ea typeface="Calibri"/>
                <a:cs typeface="Calibri"/>
                <a:sym typeface="Calibri"/>
              </a:rPr>
              <a:t>The National Curriculum will be taught through objectives. There is a strong emphasis on spelling for writing and not for weekly memory tests. </a:t>
            </a:r>
            <a:endParaRPr/>
          </a:p>
          <a:p>
            <a:pPr indent="0" lvl="0" marL="0" rtl="0" algn="l">
              <a:spcBef>
                <a:spcPts val="1200"/>
              </a:spcBef>
              <a:spcAft>
                <a:spcPts val="0"/>
              </a:spcAft>
              <a:buClr>
                <a:schemeClr val="dk1"/>
              </a:buClr>
              <a:buSzPts val="1800"/>
              <a:buFont typeface="Arial"/>
              <a:buNone/>
            </a:pPr>
            <a:r>
              <a:t/>
            </a:r>
            <a:endParaRPr sz="1800">
              <a:latin typeface="Calibri"/>
              <a:ea typeface="Calibri"/>
              <a:cs typeface="Calibri"/>
              <a:sym typeface="Calibri"/>
            </a:endParaRPr>
          </a:p>
          <a:p>
            <a:pPr indent="0" lvl="0" marL="0" rtl="0" algn="l">
              <a:spcBef>
                <a:spcPts val="1200"/>
              </a:spcBef>
              <a:spcAft>
                <a:spcPts val="0"/>
              </a:spcAft>
              <a:buClr>
                <a:schemeClr val="dk1"/>
              </a:buClr>
              <a:buSzPts val="1800"/>
              <a:buFont typeface="Arial"/>
              <a:buNone/>
            </a:pPr>
            <a:r>
              <a:rPr lang="en-GB" sz="1800">
                <a:latin typeface="Calibri"/>
                <a:ea typeface="Calibri"/>
                <a:cs typeface="Calibri"/>
                <a:sym typeface="Calibri"/>
              </a:rPr>
              <a:t>As a year group, we will be testing the children half termly on the objectives they have covered which will be shared with you on Google Classroom each week after they have been taught. </a:t>
            </a:r>
            <a:endParaRPr/>
          </a:p>
          <a:p>
            <a:pPr indent="0" lvl="0" marL="0" rtl="0" algn="l">
              <a:spcBef>
                <a:spcPts val="1200"/>
              </a:spcBef>
              <a:spcAft>
                <a:spcPts val="0"/>
              </a:spcAft>
              <a:buClr>
                <a:schemeClr val="dk1"/>
              </a:buClr>
              <a:buSzPts val="1800"/>
              <a:buFont typeface="Arial"/>
              <a:buNone/>
            </a:pPr>
            <a:r>
              <a:rPr lang="en-GB" sz="1800">
                <a:latin typeface="Calibri"/>
                <a:ea typeface="Calibri"/>
                <a:cs typeface="Calibri"/>
                <a:sym typeface="Calibri"/>
              </a:rPr>
              <a:t>Up to ten year group common exception spellings will be added to Google Classroom each half term. Your child will be tested on these at the end of a half term. Please support them in learning how to say and spell the words and their meaning. </a:t>
            </a:r>
            <a:endParaRPr/>
          </a:p>
          <a:p>
            <a:pPr indent="0" lvl="0" marL="0" rtl="0" algn="l">
              <a:spcBef>
                <a:spcPts val="1200"/>
              </a:spcBef>
              <a:spcAft>
                <a:spcPts val="0"/>
              </a:spcAft>
              <a:buClr>
                <a:schemeClr val="dk1"/>
              </a:buClr>
              <a:buSzPts val="1800"/>
              <a:buFont typeface="Arial"/>
              <a:buNone/>
            </a:pPr>
            <a:r>
              <a:t/>
            </a:r>
            <a:endParaRPr sz="1800">
              <a:latin typeface="Calibri"/>
              <a:ea typeface="Calibri"/>
              <a:cs typeface="Calibri"/>
              <a:sym typeface="Calibri"/>
            </a:endParaRPr>
          </a:p>
          <a:p>
            <a:pPr indent="0" lvl="0" marL="0" rtl="0" algn="l">
              <a:spcBef>
                <a:spcPts val="1200"/>
              </a:spcBef>
              <a:spcAft>
                <a:spcPts val="0"/>
              </a:spcAft>
              <a:buSzPts val="1800"/>
              <a:buNone/>
            </a:pPr>
            <a:r>
              <a:rPr lang="en-GB" sz="1800">
                <a:latin typeface="Calibri"/>
                <a:ea typeface="Calibri"/>
                <a:cs typeface="Calibri"/>
                <a:sym typeface="Calibri"/>
              </a:rPr>
              <a:t>This means that there will not be weekly spelling home learning.   </a:t>
            </a:r>
            <a:endParaRPr sz="1800">
              <a:latin typeface="Calibri"/>
              <a:ea typeface="Calibri"/>
              <a:cs typeface="Calibri"/>
              <a:sym typeface="Calibri"/>
            </a:endParaRPr>
          </a:p>
          <a:p>
            <a:pPr indent="0" lvl="0" marL="0" rtl="0" algn="l">
              <a:lnSpc>
                <a:spcPct val="90000"/>
              </a:lnSpc>
              <a:spcBef>
                <a:spcPts val="1200"/>
              </a:spcBef>
              <a:spcAft>
                <a:spcPts val="0"/>
              </a:spcAft>
              <a:buClr>
                <a:srgbClr val="000000"/>
              </a:buClr>
              <a:buSzPts val="1800"/>
              <a:buFont typeface="Arial"/>
              <a:buNone/>
            </a:pPr>
            <a:r>
              <a:rPr lang="en-GB" sz="1800"/>
              <a:t>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9"/>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Home Reading</a:t>
            </a:r>
            <a:endParaRPr/>
          </a:p>
        </p:txBody>
      </p:sp>
      <p:sp>
        <p:nvSpPr>
          <p:cNvPr id="221" name="Google Shape;221;p19"/>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fontScale="92500" lnSpcReduction="10000"/>
          </a:bodyPr>
          <a:lstStyle/>
          <a:p>
            <a:pPr indent="0" lvl="0" marL="0" rtl="0" algn="l">
              <a:lnSpc>
                <a:spcPct val="90000"/>
              </a:lnSpc>
              <a:spcBef>
                <a:spcPts val="0"/>
              </a:spcBef>
              <a:spcAft>
                <a:spcPts val="0"/>
              </a:spcAft>
              <a:buSzPct val="100000"/>
              <a:buNone/>
            </a:pPr>
            <a:r>
              <a:t/>
            </a:r>
            <a:endParaRPr sz="4000"/>
          </a:p>
          <a:p>
            <a:pPr indent="0" lvl="0" marL="0" rtl="0" algn="l">
              <a:lnSpc>
                <a:spcPct val="90000"/>
              </a:lnSpc>
              <a:spcBef>
                <a:spcPts val="1200"/>
              </a:spcBef>
              <a:spcAft>
                <a:spcPts val="0"/>
              </a:spcAft>
              <a:buSzPct val="100000"/>
              <a:buNone/>
            </a:pPr>
            <a:r>
              <a:t/>
            </a:r>
            <a:endParaRPr sz="4000"/>
          </a:p>
          <a:p>
            <a:pPr indent="-182880" lvl="0" marL="182880" rtl="0" algn="l">
              <a:lnSpc>
                <a:spcPct val="90000"/>
              </a:lnSpc>
              <a:spcBef>
                <a:spcPts val="1200"/>
              </a:spcBef>
              <a:spcAft>
                <a:spcPts val="0"/>
              </a:spcAft>
              <a:buSzPct val="100000"/>
              <a:buFont typeface="Arial"/>
              <a:buChar char="•"/>
            </a:pPr>
            <a:r>
              <a:rPr lang="en-GB" sz="2600">
                <a:latin typeface="Calibri"/>
                <a:ea typeface="Calibri"/>
                <a:cs typeface="Calibri"/>
                <a:sym typeface="Calibri"/>
              </a:rPr>
              <a:t>All children should be reading every day to develop a love of reading. Please read </a:t>
            </a:r>
            <a:r>
              <a:rPr b="1" lang="en-GB" sz="2600" u="sng">
                <a:latin typeface="Calibri"/>
                <a:ea typeface="Calibri"/>
                <a:cs typeface="Calibri"/>
                <a:sym typeface="Calibri"/>
              </a:rPr>
              <a:t>with</a:t>
            </a:r>
            <a:r>
              <a:rPr lang="en-GB" sz="2600">
                <a:latin typeface="Calibri"/>
                <a:ea typeface="Calibri"/>
                <a:cs typeface="Calibri"/>
                <a:sym typeface="Calibri"/>
              </a:rPr>
              <a:t> your child so they are hearing more challenging vocabulary.</a:t>
            </a:r>
            <a:endParaRPr/>
          </a:p>
          <a:p>
            <a:pPr indent="0" lvl="0" marL="0" rtl="0" algn="l">
              <a:lnSpc>
                <a:spcPct val="90000"/>
              </a:lnSpc>
              <a:spcBef>
                <a:spcPts val="1200"/>
              </a:spcBef>
              <a:spcAft>
                <a:spcPts val="0"/>
              </a:spcAft>
              <a:buSzPct val="100000"/>
              <a:buNone/>
            </a:pPr>
            <a:r>
              <a:rPr lang="en-GB" sz="2600">
                <a:latin typeface="Calibri"/>
                <a:ea typeface="Calibri"/>
                <a:cs typeface="Calibri"/>
                <a:sym typeface="Calibri"/>
              </a:rPr>
              <a:t>	</a:t>
            </a:r>
            <a:endParaRPr/>
          </a:p>
          <a:p>
            <a:pPr indent="-182880" lvl="0" marL="182880" rtl="0" algn="l">
              <a:lnSpc>
                <a:spcPct val="90000"/>
              </a:lnSpc>
              <a:spcBef>
                <a:spcPts val="1200"/>
              </a:spcBef>
              <a:spcAft>
                <a:spcPts val="0"/>
              </a:spcAft>
              <a:buSzPct val="100000"/>
              <a:buFont typeface="Arial"/>
              <a:buChar char="•"/>
            </a:pPr>
            <a:r>
              <a:rPr lang="en-GB" sz="2600">
                <a:latin typeface="Calibri"/>
                <a:ea typeface="Calibri"/>
                <a:cs typeface="Calibri"/>
                <a:sym typeface="Calibri"/>
              </a:rPr>
              <a:t>Children will also have the opportunity to borrow a book from the school library.</a:t>
            </a:r>
            <a:endParaRPr/>
          </a:p>
          <a:p>
            <a:pPr indent="0" lvl="0" marL="0" rtl="0" algn="l">
              <a:lnSpc>
                <a:spcPct val="90000"/>
              </a:lnSpc>
              <a:spcBef>
                <a:spcPts val="1200"/>
              </a:spcBef>
              <a:spcAft>
                <a:spcPts val="0"/>
              </a:spcAft>
              <a:buSzPct val="100000"/>
              <a:buNone/>
            </a:pPr>
            <a:r>
              <a:t/>
            </a:r>
            <a:endParaRPr sz="2600">
              <a:latin typeface="Calibri"/>
              <a:ea typeface="Calibri"/>
              <a:cs typeface="Calibri"/>
              <a:sym typeface="Calibri"/>
            </a:endParaRPr>
          </a:p>
          <a:p>
            <a:pPr indent="-182880" lvl="0" marL="182880" rtl="0" algn="l">
              <a:lnSpc>
                <a:spcPct val="90000"/>
              </a:lnSpc>
              <a:spcBef>
                <a:spcPts val="1200"/>
              </a:spcBef>
              <a:spcAft>
                <a:spcPts val="0"/>
              </a:spcAft>
              <a:buSzPct val="100000"/>
              <a:buFont typeface="Arial"/>
              <a:buChar char="•"/>
            </a:pPr>
            <a:r>
              <a:rPr lang="en-GB" sz="2600">
                <a:latin typeface="Calibri"/>
                <a:ea typeface="Calibri"/>
                <a:cs typeface="Calibri"/>
                <a:sym typeface="Calibri"/>
              </a:rPr>
              <a:t>We will not be allowing comic style books to be read during the school day. These may be read for pleasure at the weekend.</a:t>
            </a:r>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0"/>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School</a:t>
            </a:r>
            <a:br>
              <a:rPr lang="en-GB" sz="6000"/>
            </a:br>
            <a:r>
              <a:rPr lang="en-GB" sz="6000"/>
              <a:t>Library</a:t>
            </a:r>
            <a:endParaRPr sz="6000"/>
          </a:p>
        </p:txBody>
      </p:sp>
      <p:sp>
        <p:nvSpPr>
          <p:cNvPr id="227" name="Google Shape;227;p20"/>
          <p:cNvSpPr txBox="1"/>
          <p:nvPr>
            <p:ph idx="1" type="body"/>
          </p:nvPr>
        </p:nvSpPr>
        <p:spPr>
          <a:xfrm>
            <a:off x="3869268" y="463827"/>
            <a:ext cx="7315200" cy="6016486"/>
          </a:xfrm>
          <a:prstGeom prst="rect">
            <a:avLst/>
          </a:prstGeom>
          <a:noFill/>
          <a:ln>
            <a:noFill/>
          </a:ln>
        </p:spPr>
        <p:txBody>
          <a:bodyPr anchorCtr="0" anchor="ctr" bIns="45700" lIns="91425" spcFirstLastPara="1" rIns="91425" wrap="square" tIns="45700">
            <a:normAutofit lnSpcReduction="20000"/>
          </a:bodyPr>
          <a:lstStyle/>
          <a:p>
            <a:pPr indent="0" lvl="0" marL="0" rtl="0" algn="l">
              <a:lnSpc>
                <a:spcPct val="90000"/>
              </a:lnSpc>
              <a:spcBef>
                <a:spcPts val="0"/>
              </a:spcBef>
              <a:spcAft>
                <a:spcPts val="0"/>
              </a:spcAft>
              <a:buSzPts val="4000"/>
              <a:buNone/>
            </a:pPr>
            <a:r>
              <a:t/>
            </a:r>
            <a:endParaRPr sz="4000"/>
          </a:p>
          <a:p>
            <a:pPr indent="0" lvl="0" marL="0" rtl="0" algn="l">
              <a:lnSpc>
                <a:spcPct val="90000"/>
              </a:lnSpc>
              <a:spcBef>
                <a:spcPts val="1200"/>
              </a:spcBef>
              <a:spcAft>
                <a:spcPts val="0"/>
              </a:spcAft>
              <a:buSzPts val="2400"/>
              <a:buNone/>
            </a:pPr>
            <a:r>
              <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Font typeface="Arial"/>
              <a:buChar char="•"/>
            </a:pPr>
            <a:r>
              <a:rPr lang="en-GB" sz="2400">
                <a:latin typeface="Calibri"/>
                <a:ea typeface="Calibri"/>
                <a:cs typeface="Calibri"/>
                <a:sym typeface="Calibri"/>
              </a:rPr>
              <a:t>All children have the opportunity to go to the school library each week. </a:t>
            </a:r>
            <a:endParaRPr/>
          </a:p>
          <a:p>
            <a:pPr indent="-30480" lvl="0" marL="182880" rtl="0" algn="l">
              <a:lnSpc>
                <a:spcPct val="90000"/>
              </a:lnSpc>
              <a:spcBef>
                <a:spcPts val="1200"/>
              </a:spcBef>
              <a:spcAft>
                <a:spcPts val="0"/>
              </a:spcAft>
              <a:buSzPts val="2400"/>
              <a:buFont typeface="Arial"/>
              <a:buNone/>
            </a:pPr>
            <a:r>
              <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Font typeface="Arial"/>
              <a:buChar char="•"/>
            </a:pPr>
            <a:r>
              <a:rPr lang="en-GB" sz="2400">
                <a:solidFill>
                  <a:schemeClr val="dk2"/>
                </a:solidFill>
                <a:latin typeface="Calibri"/>
                <a:ea typeface="Calibri"/>
                <a:cs typeface="Calibri"/>
                <a:sym typeface="Calibri"/>
              </a:rPr>
              <a:t>Year 5 will all visit the library once a week. </a:t>
            </a:r>
            <a:endParaRPr/>
          </a:p>
          <a:p>
            <a:pPr indent="0" lvl="0" marL="0" rtl="0" algn="l">
              <a:lnSpc>
                <a:spcPct val="90000"/>
              </a:lnSpc>
              <a:spcBef>
                <a:spcPts val="1200"/>
              </a:spcBef>
              <a:spcAft>
                <a:spcPts val="0"/>
              </a:spcAft>
              <a:buSzPts val="2400"/>
              <a:buNone/>
            </a:pPr>
            <a:r>
              <a:rPr lang="en-GB" sz="2400">
                <a:latin typeface="Calibri"/>
                <a:ea typeface="Calibri"/>
                <a:cs typeface="Calibri"/>
                <a:sym typeface="Calibri"/>
              </a:rPr>
              <a:t>	</a:t>
            </a:r>
            <a:endParaRPr/>
          </a:p>
          <a:p>
            <a:pPr indent="-182880" lvl="0" marL="182880" rtl="0" algn="l">
              <a:lnSpc>
                <a:spcPct val="90000"/>
              </a:lnSpc>
              <a:spcBef>
                <a:spcPts val="1200"/>
              </a:spcBef>
              <a:spcAft>
                <a:spcPts val="0"/>
              </a:spcAft>
              <a:buSzPts val="2400"/>
              <a:buFont typeface="Arial"/>
              <a:buChar char="•"/>
            </a:pPr>
            <a:r>
              <a:rPr lang="en-GB" sz="2400">
                <a:latin typeface="Calibri"/>
                <a:ea typeface="Calibri"/>
                <a:cs typeface="Calibri"/>
                <a:sym typeface="Calibri"/>
              </a:rPr>
              <a:t>Please encourage your child to look after the school library books and return the book when they have finished it. In order to take out another book, they must return the previous book.</a:t>
            </a:r>
            <a:endParaRPr/>
          </a:p>
          <a:p>
            <a:pPr indent="0" lvl="0" marL="182880" rtl="0" algn="l">
              <a:lnSpc>
                <a:spcPct val="90000"/>
              </a:lnSpc>
              <a:spcBef>
                <a:spcPts val="1200"/>
              </a:spcBef>
              <a:spcAft>
                <a:spcPts val="0"/>
              </a:spcAft>
              <a:buSzPts val="7200"/>
              <a:buFont typeface="Arial"/>
              <a:buNone/>
            </a:pPr>
            <a:r>
              <a:t/>
            </a:r>
            <a:endParaRPr sz="7200">
              <a:latin typeface="Calibri"/>
              <a:ea typeface="Calibri"/>
              <a:cs typeface="Calibri"/>
              <a:sym typeface="Calibri"/>
            </a:endParaRPr>
          </a:p>
          <a:p>
            <a:pPr indent="0" lvl="0" marL="0" rtl="0" algn="l">
              <a:lnSpc>
                <a:spcPct val="90000"/>
              </a:lnSpc>
              <a:spcBef>
                <a:spcPts val="1200"/>
              </a:spcBef>
              <a:spcAft>
                <a:spcPts val="0"/>
              </a:spcAft>
              <a:buSzPts val="7200"/>
              <a:buNone/>
            </a:pPr>
            <a:r>
              <a:t/>
            </a:r>
            <a:endParaRPr sz="7200">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21"/>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RSE</a:t>
            </a:r>
            <a:br>
              <a:rPr lang="en-GB" sz="6000"/>
            </a:br>
            <a:r>
              <a:rPr lang="en-GB"/>
              <a:t>(Relationships and Sex Education)</a:t>
            </a:r>
            <a:endParaRPr sz="6000"/>
          </a:p>
        </p:txBody>
      </p:sp>
      <p:sp>
        <p:nvSpPr>
          <p:cNvPr id="233" name="Google Shape;233;p21"/>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5080" lvl="0" marL="182880" rtl="0" algn="just">
              <a:lnSpc>
                <a:spcPct val="90000"/>
              </a:lnSpc>
              <a:spcBef>
                <a:spcPts val="0"/>
              </a:spcBef>
              <a:spcAft>
                <a:spcPts val="0"/>
              </a:spcAft>
              <a:buSzPts val="2800"/>
              <a:buNone/>
            </a:pPr>
            <a:r>
              <a:t/>
            </a:r>
            <a:endParaRPr sz="2800">
              <a:solidFill>
                <a:srgbClr val="002060"/>
              </a:solidFill>
            </a:endParaRPr>
          </a:p>
          <a:p>
            <a:pPr indent="-5080" lvl="0" marL="182880" rtl="0" algn="just">
              <a:lnSpc>
                <a:spcPct val="90000"/>
              </a:lnSpc>
              <a:spcBef>
                <a:spcPts val="1200"/>
              </a:spcBef>
              <a:spcAft>
                <a:spcPts val="0"/>
              </a:spcAft>
              <a:buSzPts val="2800"/>
              <a:buNone/>
            </a:pPr>
            <a:r>
              <a:t/>
            </a:r>
            <a:endParaRPr sz="2800">
              <a:solidFill>
                <a:srgbClr val="002060"/>
              </a:solidFill>
            </a:endParaRPr>
          </a:p>
          <a:p>
            <a:pPr indent="-5080" lvl="0" marL="182880" rtl="0" algn="just">
              <a:lnSpc>
                <a:spcPct val="90000"/>
              </a:lnSpc>
              <a:spcBef>
                <a:spcPts val="1200"/>
              </a:spcBef>
              <a:spcAft>
                <a:spcPts val="0"/>
              </a:spcAft>
              <a:buSzPts val="2800"/>
              <a:buNone/>
            </a:pPr>
            <a:r>
              <a:t/>
            </a:r>
            <a:endParaRPr sz="2800">
              <a:solidFill>
                <a:srgbClr val="002060"/>
              </a:solidFill>
            </a:endParaRPr>
          </a:p>
          <a:p>
            <a:pPr indent="-182880" lvl="0" marL="182880" rtl="0" algn="just">
              <a:lnSpc>
                <a:spcPct val="90000"/>
              </a:lnSpc>
              <a:spcBef>
                <a:spcPts val="1200"/>
              </a:spcBef>
              <a:spcAft>
                <a:spcPts val="0"/>
              </a:spcAft>
              <a:buSzPts val="2400"/>
              <a:buChar char="●"/>
            </a:pPr>
            <a:r>
              <a:rPr lang="en-GB" sz="2400">
                <a:latin typeface="Calibri"/>
                <a:ea typeface="Calibri"/>
                <a:cs typeface="Calibri"/>
                <a:sym typeface="Calibri"/>
              </a:rPr>
              <a:t>To teach RSE, we use TenTen resources. All information regarding these lessons is on our school website.</a:t>
            </a:r>
            <a:endParaRPr/>
          </a:p>
          <a:p>
            <a:pPr indent="-30480" lvl="0" marL="182880" rtl="0" algn="just">
              <a:lnSpc>
                <a:spcPct val="90000"/>
              </a:lnSpc>
              <a:spcBef>
                <a:spcPts val="1200"/>
              </a:spcBef>
              <a:spcAft>
                <a:spcPts val="0"/>
              </a:spcAft>
              <a:buSzPts val="2400"/>
              <a:buNone/>
            </a:pPr>
            <a:r>
              <a:t/>
            </a:r>
            <a:endParaRPr sz="2400">
              <a:latin typeface="Calibri"/>
              <a:ea typeface="Calibri"/>
              <a:cs typeface="Calibri"/>
              <a:sym typeface="Calibri"/>
            </a:endParaRPr>
          </a:p>
          <a:p>
            <a:pPr indent="-182880" lvl="0" marL="182880" rtl="0" algn="l">
              <a:lnSpc>
                <a:spcPct val="90000"/>
              </a:lnSpc>
              <a:spcBef>
                <a:spcPts val="1200"/>
              </a:spcBef>
              <a:spcAft>
                <a:spcPts val="0"/>
              </a:spcAft>
              <a:buSzPts val="2400"/>
              <a:buChar char="●"/>
            </a:pPr>
            <a:r>
              <a:rPr lang="en-GB" sz="2400">
                <a:latin typeface="Calibri"/>
                <a:ea typeface="Calibri"/>
                <a:cs typeface="Calibri"/>
                <a:sym typeface="Calibri"/>
              </a:rPr>
              <a:t>There will be further information regarding this at a later date.</a:t>
            </a:r>
            <a:endParaRPr/>
          </a:p>
          <a:p>
            <a:pPr indent="0" lvl="0" marL="0" rtl="0" algn="l">
              <a:lnSpc>
                <a:spcPct val="90000"/>
              </a:lnSpc>
              <a:spcBef>
                <a:spcPts val="1200"/>
              </a:spcBef>
              <a:spcAft>
                <a:spcPts val="0"/>
              </a:spcAft>
              <a:buSzPts val="4000"/>
              <a:buNone/>
            </a:pPr>
            <a:r>
              <a:t/>
            </a:r>
            <a:endParaRPr sz="4000"/>
          </a:p>
          <a:p>
            <a:pPr indent="0" lvl="0" marL="182880" rtl="0" algn="l">
              <a:lnSpc>
                <a:spcPct val="90000"/>
              </a:lnSpc>
              <a:spcBef>
                <a:spcPts val="1200"/>
              </a:spcBef>
              <a:spcAft>
                <a:spcPts val="0"/>
              </a:spcAft>
              <a:buSzPts val="7200"/>
              <a:buFont typeface="Arial"/>
              <a:buNone/>
            </a:pPr>
            <a:r>
              <a:t/>
            </a:r>
            <a:endParaRPr sz="7200">
              <a:latin typeface="Calibri"/>
              <a:ea typeface="Calibri"/>
              <a:cs typeface="Calibri"/>
              <a:sym typeface="Calibri"/>
            </a:endParaRPr>
          </a:p>
          <a:p>
            <a:pPr indent="0" lvl="0" marL="0" rtl="0" algn="l">
              <a:lnSpc>
                <a:spcPct val="90000"/>
              </a:lnSpc>
              <a:spcBef>
                <a:spcPts val="1200"/>
              </a:spcBef>
              <a:spcAft>
                <a:spcPts val="0"/>
              </a:spcAft>
              <a:buSzPts val="7200"/>
              <a:buNone/>
            </a:pPr>
            <a:r>
              <a:t/>
            </a:r>
            <a:endParaRPr sz="7200">
              <a:latin typeface="Calibri"/>
              <a:ea typeface="Calibri"/>
              <a:cs typeface="Calibri"/>
              <a:sym typeface="Calibri"/>
            </a:endParaRPr>
          </a:p>
        </p:txBody>
      </p:sp>
      <p:sp>
        <p:nvSpPr>
          <p:cNvPr id="234" name="Google Shape;234;p21"/>
          <p:cNvSpPr/>
          <p:nvPr/>
        </p:nvSpPr>
        <p:spPr>
          <a:xfrm>
            <a:off x="3869268" y="1123836"/>
            <a:ext cx="7422314"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t/>
            </a:r>
            <a:endParaRPr sz="1000">
              <a:solidFill>
                <a:schemeClr val="dk1"/>
              </a:solidFill>
              <a:latin typeface="Corbel"/>
              <a:ea typeface="Corbel"/>
              <a:cs typeface="Corbel"/>
              <a:sym typeface="Corbel"/>
            </a:endParaRPr>
          </a:p>
          <a:p>
            <a:pPr indent="0" lvl="0" marL="0" marR="0" rtl="0" algn="l">
              <a:spcBef>
                <a:spcPts val="0"/>
              </a:spcBef>
              <a:spcAft>
                <a:spcPts val="0"/>
              </a:spcAft>
              <a:buClr>
                <a:schemeClr val="dk1"/>
              </a:buClr>
              <a:buSzPts val="1800"/>
              <a:buFont typeface="Arial"/>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2"/>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orbel"/>
              <a:buNone/>
            </a:pPr>
            <a:r>
              <a:rPr lang="en-GB" sz="6000"/>
              <a:t>PSA and Class Reps</a:t>
            </a:r>
            <a:endParaRPr sz="6000"/>
          </a:p>
        </p:txBody>
      </p:sp>
      <p:sp>
        <p:nvSpPr>
          <p:cNvPr id="240" name="Google Shape;240;p22"/>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fontScale="40000" lnSpcReduction="20000"/>
          </a:bodyPr>
          <a:lstStyle/>
          <a:p>
            <a:pPr indent="0" lvl="0" marL="0" rtl="0" algn="l">
              <a:lnSpc>
                <a:spcPct val="90000"/>
              </a:lnSpc>
              <a:spcBef>
                <a:spcPts val="0"/>
              </a:spcBef>
              <a:spcAft>
                <a:spcPts val="0"/>
              </a:spcAft>
              <a:buSzPct val="100000"/>
              <a:buNone/>
            </a:pPr>
            <a:r>
              <a:t/>
            </a:r>
            <a:endParaRPr sz="4000"/>
          </a:p>
          <a:p>
            <a:pPr indent="0" lvl="0" marL="0" rtl="0" algn="l">
              <a:lnSpc>
                <a:spcPct val="90000"/>
              </a:lnSpc>
              <a:spcBef>
                <a:spcPts val="1200"/>
              </a:spcBef>
              <a:spcAft>
                <a:spcPts val="0"/>
              </a:spcAft>
              <a:buSzPct val="100000"/>
              <a:buNone/>
            </a:pPr>
            <a:r>
              <a:t/>
            </a:r>
            <a:endParaRPr sz="6000">
              <a:latin typeface="Calibri"/>
              <a:ea typeface="Calibri"/>
              <a:cs typeface="Calibri"/>
              <a:sym typeface="Calibri"/>
            </a:endParaRPr>
          </a:p>
          <a:p>
            <a:pPr indent="-182880" lvl="0" marL="182880" rtl="0" algn="l">
              <a:lnSpc>
                <a:spcPct val="90000"/>
              </a:lnSpc>
              <a:spcBef>
                <a:spcPts val="1200"/>
              </a:spcBef>
              <a:spcAft>
                <a:spcPts val="0"/>
              </a:spcAft>
              <a:buSzPct val="100000"/>
              <a:buFont typeface="Arial"/>
              <a:buChar char="•"/>
            </a:pPr>
            <a:r>
              <a:rPr lang="en-GB" sz="6000">
                <a:latin typeface="Calibri"/>
                <a:ea typeface="Calibri"/>
                <a:cs typeface="Calibri"/>
                <a:sym typeface="Calibri"/>
              </a:rPr>
              <a:t>All of the adults in our school community are automatically members of the PSA.</a:t>
            </a:r>
            <a:endParaRPr/>
          </a:p>
          <a:p>
            <a:pPr indent="0" lvl="0" marL="0" rtl="0" algn="l">
              <a:lnSpc>
                <a:spcPct val="90000"/>
              </a:lnSpc>
              <a:spcBef>
                <a:spcPts val="1200"/>
              </a:spcBef>
              <a:spcAft>
                <a:spcPts val="0"/>
              </a:spcAft>
              <a:buSzPct val="100000"/>
              <a:buNone/>
            </a:pPr>
            <a:r>
              <a:t/>
            </a:r>
            <a:endParaRPr sz="6000">
              <a:latin typeface="Calibri"/>
              <a:ea typeface="Calibri"/>
              <a:cs typeface="Calibri"/>
              <a:sym typeface="Calibri"/>
            </a:endParaRPr>
          </a:p>
          <a:p>
            <a:pPr indent="-182880" lvl="0" marL="182880" rtl="0" algn="l">
              <a:lnSpc>
                <a:spcPct val="90000"/>
              </a:lnSpc>
              <a:spcBef>
                <a:spcPts val="1200"/>
              </a:spcBef>
              <a:spcAft>
                <a:spcPts val="0"/>
              </a:spcAft>
              <a:buSzPct val="100000"/>
              <a:buFont typeface="Arial"/>
              <a:buChar char="•"/>
            </a:pPr>
            <a:r>
              <a:rPr lang="en-GB" sz="6000">
                <a:latin typeface="Calibri"/>
                <a:ea typeface="Calibri"/>
                <a:cs typeface="Calibri"/>
                <a:sym typeface="Calibri"/>
              </a:rPr>
              <a:t>The PSA do a fantastic job in supporting the children of St Agatha’s. Please do volunteer your time and support where you can. </a:t>
            </a:r>
            <a:endParaRPr/>
          </a:p>
          <a:p>
            <a:pPr indent="0" lvl="0" marL="0" rtl="0" algn="l">
              <a:lnSpc>
                <a:spcPct val="90000"/>
              </a:lnSpc>
              <a:spcBef>
                <a:spcPts val="1200"/>
              </a:spcBef>
              <a:spcAft>
                <a:spcPts val="0"/>
              </a:spcAft>
              <a:buSzPct val="100000"/>
              <a:buNone/>
            </a:pPr>
            <a:r>
              <a:t/>
            </a:r>
            <a:endParaRPr sz="6000">
              <a:latin typeface="Calibri"/>
              <a:ea typeface="Calibri"/>
              <a:cs typeface="Calibri"/>
              <a:sym typeface="Calibri"/>
            </a:endParaRPr>
          </a:p>
          <a:p>
            <a:pPr indent="-182880" lvl="0" marL="182880" rtl="0" algn="l">
              <a:lnSpc>
                <a:spcPct val="90000"/>
              </a:lnSpc>
              <a:spcBef>
                <a:spcPts val="1200"/>
              </a:spcBef>
              <a:spcAft>
                <a:spcPts val="0"/>
              </a:spcAft>
              <a:buSzPct val="100000"/>
              <a:buFont typeface="Arial"/>
              <a:buChar char="•"/>
            </a:pPr>
            <a:r>
              <a:rPr lang="en-GB" sz="6000">
                <a:latin typeface="Calibri"/>
                <a:ea typeface="Calibri"/>
                <a:cs typeface="Calibri"/>
                <a:sym typeface="Calibri"/>
              </a:rPr>
              <a:t>Those able to take on the role of class rep are greatly appreciated. It is not a huge job!</a:t>
            </a:r>
            <a:endParaRPr/>
          </a:p>
          <a:p>
            <a:pPr indent="0" lvl="0" marL="0" rtl="0" algn="l">
              <a:lnSpc>
                <a:spcPct val="90000"/>
              </a:lnSpc>
              <a:spcBef>
                <a:spcPts val="1200"/>
              </a:spcBef>
              <a:spcAft>
                <a:spcPts val="0"/>
              </a:spcAft>
              <a:buSzPct val="100000"/>
              <a:buNone/>
            </a:pPr>
            <a:r>
              <a:t/>
            </a:r>
            <a:endParaRPr sz="6000">
              <a:latin typeface="Calibri"/>
              <a:ea typeface="Calibri"/>
              <a:cs typeface="Calibri"/>
              <a:sym typeface="Calibri"/>
            </a:endParaRPr>
          </a:p>
          <a:p>
            <a:pPr indent="0" lvl="0" marL="182880" rtl="0" algn="l">
              <a:lnSpc>
                <a:spcPct val="90000"/>
              </a:lnSpc>
              <a:spcBef>
                <a:spcPts val="1200"/>
              </a:spcBef>
              <a:spcAft>
                <a:spcPts val="0"/>
              </a:spcAft>
              <a:buNone/>
            </a:pPr>
            <a:r>
              <a:t/>
            </a:r>
            <a:endParaRPr sz="6000">
              <a:latin typeface="Calibri"/>
              <a:ea typeface="Calibri"/>
              <a:cs typeface="Calibri"/>
              <a:sym typeface="Calibri"/>
            </a:endParaRPr>
          </a:p>
          <a:p>
            <a:pPr indent="0" lvl="0" marL="0" rtl="0" algn="l">
              <a:lnSpc>
                <a:spcPct val="90000"/>
              </a:lnSpc>
              <a:spcBef>
                <a:spcPts val="1200"/>
              </a:spcBef>
              <a:spcAft>
                <a:spcPts val="0"/>
              </a:spcAft>
              <a:buSzPct val="100000"/>
              <a:buNone/>
            </a:pPr>
            <a:r>
              <a:t/>
            </a:r>
            <a:endParaRPr sz="7200">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sp>
        <p:nvSpPr>
          <p:cNvPr id="245" name="Google Shape;245;p23"/>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Drop off and pick up…</a:t>
            </a:r>
            <a:endParaRPr/>
          </a:p>
        </p:txBody>
      </p:sp>
      <p:sp>
        <p:nvSpPr>
          <p:cNvPr id="246" name="Google Shape;246;p23"/>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2400"/>
              <a:buNone/>
            </a:pPr>
            <a:r>
              <a:t/>
            </a:r>
            <a:endParaRPr sz="2400">
              <a:latin typeface="Calibri"/>
              <a:ea typeface="Calibri"/>
              <a:cs typeface="Calibri"/>
              <a:sym typeface="Calibri"/>
            </a:endParaRPr>
          </a:p>
          <a:p>
            <a:pPr indent="-203200" lvl="0" marL="182880" rtl="0" algn="l">
              <a:lnSpc>
                <a:spcPct val="90000"/>
              </a:lnSpc>
              <a:spcBef>
                <a:spcPts val="1200"/>
              </a:spcBef>
              <a:spcAft>
                <a:spcPts val="0"/>
              </a:spcAft>
              <a:buSzPts val="3200"/>
              <a:buChar char="●"/>
            </a:pPr>
            <a:r>
              <a:rPr lang="en-GB" sz="3200">
                <a:latin typeface="Calibri"/>
                <a:ea typeface="Calibri"/>
                <a:cs typeface="Calibri"/>
                <a:sym typeface="Calibri"/>
              </a:rPr>
              <a:t>Collections – Please provide written permission or email the office if another adult is going to collect your child.</a:t>
            </a:r>
            <a:endParaRPr/>
          </a:p>
          <a:p>
            <a:pPr indent="0" lvl="0" marL="182880" rtl="0" algn="l">
              <a:lnSpc>
                <a:spcPct val="90000"/>
              </a:lnSpc>
              <a:spcBef>
                <a:spcPts val="1200"/>
              </a:spcBef>
              <a:spcAft>
                <a:spcPts val="0"/>
              </a:spcAft>
              <a:buSzPts val="3200"/>
              <a:buNone/>
            </a:pPr>
            <a:r>
              <a:t/>
            </a:r>
            <a:endParaRPr sz="3200">
              <a:latin typeface="Calibri"/>
              <a:ea typeface="Calibri"/>
              <a:cs typeface="Calibri"/>
              <a:sym typeface="Calibri"/>
            </a:endParaRPr>
          </a:p>
          <a:p>
            <a:pPr indent="-203200" lvl="0" marL="182880" rtl="0" algn="l">
              <a:lnSpc>
                <a:spcPct val="90000"/>
              </a:lnSpc>
              <a:spcBef>
                <a:spcPts val="1200"/>
              </a:spcBef>
              <a:spcAft>
                <a:spcPts val="0"/>
              </a:spcAft>
              <a:buSzPts val="3200"/>
              <a:buFont typeface="Arial"/>
              <a:buChar char="•"/>
            </a:pPr>
            <a:r>
              <a:rPr lang="en-GB" sz="3200">
                <a:latin typeface="Calibri"/>
                <a:ea typeface="Calibri"/>
                <a:cs typeface="Calibri"/>
                <a:sym typeface="Calibri"/>
              </a:rPr>
              <a:t>At the end of the day, children must tell their teacher who is there to collect them before they leave.</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4"/>
          <p:cNvSpPr txBox="1"/>
          <p:nvPr>
            <p:ph type="title"/>
          </p:nvPr>
        </p:nvSpPr>
        <p:spPr>
          <a:xfrm>
            <a:off x="252919" y="1123837"/>
            <a:ext cx="2947482" cy="460118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5400"/>
              <a:buFont typeface="Corbel"/>
              <a:buNone/>
            </a:pPr>
            <a:r>
              <a:rPr lang="en-GB" sz="5400"/>
              <a:t>Key Dates</a:t>
            </a:r>
            <a:endParaRPr/>
          </a:p>
        </p:txBody>
      </p:sp>
      <p:sp>
        <p:nvSpPr>
          <p:cNvPr id="252" name="Google Shape;252;p24"/>
          <p:cNvSpPr txBox="1"/>
          <p:nvPr>
            <p:ph idx="1" type="body"/>
          </p:nvPr>
        </p:nvSpPr>
        <p:spPr>
          <a:xfrm>
            <a:off x="3468757" y="488273"/>
            <a:ext cx="8078809" cy="5912528"/>
          </a:xfrm>
          <a:prstGeom prst="rect">
            <a:avLst/>
          </a:prstGeom>
          <a:noFill/>
          <a:ln>
            <a:noFill/>
          </a:ln>
        </p:spPr>
        <p:txBody>
          <a:bodyPr anchorCtr="0" anchor="ctr" bIns="45700" lIns="91425" spcFirstLastPara="1" rIns="91425" wrap="square" tIns="45700">
            <a:normAutofit fontScale="92500" lnSpcReduction="20000"/>
          </a:bodyPr>
          <a:lstStyle/>
          <a:p>
            <a:pPr indent="0" lvl="0" marL="457200" rtl="0" algn="l">
              <a:spcBef>
                <a:spcPts val="1200"/>
              </a:spcBef>
              <a:spcAft>
                <a:spcPts val="0"/>
              </a:spcAft>
              <a:buNone/>
            </a:pPr>
            <a:r>
              <a:t/>
            </a:r>
            <a:endParaRPr b="1" sz="2271">
              <a:solidFill>
                <a:srgbClr val="7F7F7F"/>
              </a:solidFill>
              <a:latin typeface="Calibri"/>
              <a:ea typeface="Calibri"/>
              <a:cs typeface="Calibri"/>
              <a:sym typeface="Calibri"/>
            </a:endParaRPr>
          </a:p>
          <a:p>
            <a:pPr indent="-361991" lvl="0" marL="457200" rtl="0" algn="l">
              <a:spcBef>
                <a:spcPts val="1200"/>
              </a:spcBef>
              <a:spcAft>
                <a:spcPts val="0"/>
              </a:spcAft>
              <a:buSzPct val="100000"/>
              <a:buChar char="●"/>
            </a:pPr>
            <a:r>
              <a:rPr b="1" lang="en-GB" sz="2271">
                <a:solidFill>
                  <a:srgbClr val="7F7F7F"/>
                </a:solidFill>
                <a:latin typeface="Calibri"/>
                <a:ea typeface="Calibri"/>
                <a:cs typeface="Calibri"/>
                <a:sym typeface="Calibri"/>
              </a:rPr>
              <a:t>Autumn and Spring Term: </a:t>
            </a:r>
            <a:r>
              <a:rPr lang="en-GB" sz="2271">
                <a:solidFill>
                  <a:srgbClr val="7F7F7F"/>
                </a:solidFill>
                <a:latin typeface="Calibri"/>
                <a:ea typeface="Calibri"/>
                <a:cs typeface="Calibri"/>
                <a:sym typeface="Calibri"/>
              </a:rPr>
              <a:t>Parent / Teacher Consultations – school </a:t>
            </a:r>
            <a:endParaRPr sz="2271">
              <a:solidFill>
                <a:srgbClr val="7F7F7F"/>
              </a:solidFill>
              <a:latin typeface="Calibri"/>
              <a:ea typeface="Calibri"/>
              <a:cs typeface="Calibri"/>
              <a:sym typeface="Calibri"/>
            </a:endParaRPr>
          </a:p>
          <a:p>
            <a:pPr indent="0" lvl="0" marL="457200" rtl="0" algn="l">
              <a:spcBef>
                <a:spcPts val="1200"/>
              </a:spcBef>
              <a:spcAft>
                <a:spcPts val="0"/>
              </a:spcAft>
              <a:buNone/>
            </a:pPr>
            <a:r>
              <a:rPr lang="en-GB" sz="2271">
                <a:solidFill>
                  <a:srgbClr val="7F7F7F"/>
                </a:solidFill>
                <a:latin typeface="Calibri"/>
                <a:ea typeface="Calibri"/>
                <a:cs typeface="Calibri"/>
                <a:sym typeface="Calibri"/>
              </a:rPr>
              <a:t>closes at 12pm</a:t>
            </a:r>
            <a:endParaRPr sz="1871"/>
          </a:p>
          <a:p>
            <a:pPr indent="0" lvl="0" marL="457200" rtl="0" algn="l">
              <a:spcBef>
                <a:spcPts val="1200"/>
              </a:spcBef>
              <a:spcAft>
                <a:spcPts val="0"/>
              </a:spcAft>
              <a:buNone/>
            </a:pPr>
            <a:r>
              <a:rPr lang="en-GB" sz="2271">
                <a:solidFill>
                  <a:srgbClr val="7F7F7F"/>
                </a:solidFill>
                <a:latin typeface="Calibri"/>
                <a:ea typeface="Calibri"/>
                <a:cs typeface="Calibri"/>
                <a:sym typeface="Calibri"/>
              </a:rPr>
              <a:t>	Thursday 15th October</a:t>
            </a:r>
            <a:endParaRPr sz="1871"/>
          </a:p>
          <a:p>
            <a:pPr indent="0" lvl="0" marL="457200" rtl="0" algn="l">
              <a:spcBef>
                <a:spcPts val="1200"/>
              </a:spcBef>
              <a:spcAft>
                <a:spcPts val="0"/>
              </a:spcAft>
              <a:buNone/>
            </a:pPr>
            <a:r>
              <a:rPr lang="en-GB" sz="2271">
                <a:solidFill>
                  <a:srgbClr val="7F7F7F"/>
                </a:solidFill>
                <a:latin typeface="Calibri"/>
                <a:ea typeface="Calibri"/>
                <a:cs typeface="Calibri"/>
                <a:sym typeface="Calibri"/>
              </a:rPr>
              <a:t>	Thursday 4th February </a:t>
            </a:r>
            <a:endParaRPr sz="2271">
              <a:solidFill>
                <a:srgbClr val="7F7F7F"/>
              </a:solidFill>
              <a:latin typeface="Calibri"/>
              <a:ea typeface="Calibri"/>
              <a:cs typeface="Calibri"/>
              <a:sym typeface="Calibri"/>
            </a:endParaRPr>
          </a:p>
          <a:p>
            <a:pPr indent="-361991" lvl="0" marL="457200" rtl="0" algn="l">
              <a:spcBef>
                <a:spcPts val="1200"/>
              </a:spcBef>
              <a:spcAft>
                <a:spcPts val="0"/>
              </a:spcAft>
              <a:buSzPct val="100000"/>
              <a:buChar char="●"/>
            </a:pPr>
            <a:r>
              <a:rPr b="1" lang="en-GB" sz="2271">
                <a:solidFill>
                  <a:srgbClr val="7F7F7F"/>
                </a:solidFill>
                <a:latin typeface="Calibri"/>
                <a:ea typeface="Calibri"/>
                <a:cs typeface="Calibri"/>
                <a:sym typeface="Calibri"/>
              </a:rPr>
              <a:t>Summer Term: </a:t>
            </a:r>
            <a:r>
              <a:rPr lang="en-GB" sz="2271">
                <a:solidFill>
                  <a:srgbClr val="7F7F7F"/>
                </a:solidFill>
                <a:latin typeface="Calibri"/>
                <a:ea typeface="Calibri"/>
                <a:cs typeface="Calibri"/>
                <a:sym typeface="Calibri"/>
              </a:rPr>
              <a:t>Written reports </a:t>
            </a:r>
            <a:endParaRPr sz="2271">
              <a:solidFill>
                <a:srgbClr val="7F7F7F"/>
              </a:solidFill>
              <a:latin typeface="Calibri"/>
              <a:ea typeface="Calibri"/>
              <a:cs typeface="Calibri"/>
              <a:sym typeface="Calibri"/>
            </a:endParaRPr>
          </a:p>
          <a:p>
            <a:pPr indent="0" lvl="0" marL="0" rtl="0" algn="l">
              <a:spcBef>
                <a:spcPts val="1200"/>
              </a:spcBef>
              <a:spcAft>
                <a:spcPts val="0"/>
              </a:spcAft>
              <a:buNone/>
            </a:pPr>
            <a:r>
              <a:t/>
            </a:r>
            <a:endParaRPr b="1" sz="2400">
              <a:solidFill>
                <a:srgbClr val="7F7F7F"/>
              </a:solidFill>
              <a:latin typeface="Calibri"/>
              <a:ea typeface="Calibri"/>
              <a:cs typeface="Calibri"/>
              <a:sym typeface="Calibri"/>
            </a:endParaRPr>
          </a:p>
          <a:p>
            <a:pPr indent="0" lvl="0" marL="0" rtl="0" algn="l">
              <a:spcBef>
                <a:spcPts val="1200"/>
              </a:spcBef>
              <a:spcAft>
                <a:spcPts val="0"/>
              </a:spcAft>
              <a:buNone/>
            </a:pPr>
            <a:r>
              <a:t/>
            </a:r>
            <a:endParaRPr sz="2400">
              <a:solidFill>
                <a:srgbClr val="7F7F7F"/>
              </a:solidFill>
              <a:latin typeface="Calibri"/>
              <a:ea typeface="Calibri"/>
              <a:cs typeface="Calibri"/>
              <a:sym typeface="Calibri"/>
            </a:endParaRPr>
          </a:p>
          <a:p>
            <a:pPr indent="-169545" lvl="0" marL="182880" rtl="0" algn="l">
              <a:lnSpc>
                <a:spcPct val="90000"/>
              </a:lnSpc>
              <a:spcBef>
                <a:spcPts val="1200"/>
              </a:spcBef>
              <a:spcAft>
                <a:spcPts val="0"/>
              </a:spcAft>
              <a:buSzPct val="100000"/>
              <a:buChar char="●"/>
            </a:pPr>
            <a:r>
              <a:rPr b="1" lang="en-GB" sz="2800">
                <a:solidFill>
                  <a:srgbClr val="7F7F7F"/>
                </a:solidFill>
                <a:latin typeface="Calibri"/>
                <a:ea typeface="Calibri"/>
                <a:cs typeface="Calibri"/>
                <a:sym typeface="Calibri"/>
              </a:rPr>
              <a:t>Thames Young Mariners Trip </a:t>
            </a:r>
            <a:r>
              <a:rPr lang="en-GB" sz="2800">
                <a:solidFill>
                  <a:srgbClr val="7F7F7F"/>
                </a:solidFill>
                <a:latin typeface="Calibri"/>
                <a:ea typeface="Calibri"/>
                <a:cs typeface="Calibri"/>
                <a:sym typeface="Calibri"/>
              </a:rPr>
              <a:t>– </a:t>
            </a:r>
            <a:r>
              <a:rPr lang="en-GB" sz="2200">
                <a:solidFill>
                  <a:srgbClr val="7F7F7F"/>
                </a:solidFill>
                <a:latin typeface="Calibri"/>
                <a:ea typeface="Calibri"/>
                <a:cs typeface="Calibri"/>
                <a:sym typeface="Calibri"/>
              </a:rPr>
              <a:t>Wednesday 28th April 2027</a:t>
            </a:r>
            <a:endParaRPr sz="2200">
              <a:solidFill>
                <a:srgbClr val="7F7F7F"/>
              </a:solidFill>
              <a:latin typeface="Calibri"/>
              <a:ea typeface="Calibri"/>
              <a:cs typeface="Calibri"/>
              <a:sym typeface="Calibri"/>
            </a:endParaRPr>
          </a:p>
          <a:p>
            <a:pPr indent="0" lvl="0" marL="182880" rtl="0" algn="l">
              <a:lnSpc>
                <a:spcPct val="90000"/>
              </a:lnSpc>
              <a:spcBef>
                <a:spcPts val="1200"/>
              </a:spcBef>
              <a:spcAft>
                <a:spcPts val="0"/>
              </a:spcAft>
              <a:buNone/>
            </a:pPr>
            <a:r>
              <a:t/>
            </a:r>
            <a:endParaRPr sz="2800">
              <a:solidFill>
                <a:srgbClr val="7F7F7F"/>
              </a:solidFill>
              <a:latin typeface="Calibri"/>
              <a:ea typeface="Calibri"/>
              <a:cs typeface="Calibri"/>
              <a:sym typeface="Calibri"/>
            </a:endParaRPr>
          </a:p>
          <a:p>
            <a:pPr indent="-169545" lvl="0" marL="182880" rtl="0" algn="l">
              <a:lnSpc>
                <a:spcPct val="90000"/>
              </a:lnSpc>
              <a:spcBef>
                <a:spcPts val="1200"/>
              </a:spcBef>
              <a:spcAft>
                <a:spcPts val="0"/>
              </a:spcAft>
              <a:buSzPct val="100000"/>
              <a:buChar char="●"/>
            </a:pPr>
            <a:r>
              <a:rPr b="1" lang="en-GB" sz="2800">
                <a:solidFill>
                  <a:srgbClr val="7F7F7F"/>
                </a:solidFill>
                <a:latin typeface="Calibri"/>
                <a:ea typeface="Calibri"/>
                <a:cs typeface="Calibri"/>
                <a:sym typeface="Calibri"/>
              </a:rPr>
              <a:t>Swimming – </a:t>
            </a:r>
            <a:r>
              <a:rPr lang="en-GB" sz="2800">
                <a:solidFill>
                  <a:srgbClr val="7F7F7F"/>
                </a:solidFill>
                <a:latin typeface="Calibri"/>
                <a:ea typeface="Calibri"/>
                <a:cs typeface="Calibri"/>
                <a:sym typeface="Calibri"/>
              </a:rPr>
              <a:t>Spring Term </a:t>
            </a:r>
            <a:endParaRPr sz="2800">
              <a:solidFill>
                <a:srgbClr val="7F7F7F"/>
              </a:solidFill>
              <a:latin typeface="Calibri"/>
              <a:ea typeface="Calibri"/>
              <a:cs typeface="Calibri"/>
              <a:sym typeface="Calibri"/>
            </a:endParaRPr>
          </a:p>
          <a:p>
            <a:pPr indent="-233045" lvl="0" marL="182880" rtl="0" algn="l">
              <a:spcBef>
                <a:spcPts val="1200"/>
              </a:spcBef>
              <a:spcAft>
                <a:spcPts val="0"/>
              </a:spcAft>
              <a:buClr>
                <a:srgbClr val="7F7F7F"/>
              </a:buClr>
              <a:buSzPct val="116667"/>
              <a:buFont typeface="Calibri"/>
              <a:buChar char="●"/>
            </a:pPr>
            <a:r>
              <a:rPr lang="en-GB" sz="2400">
                <a:solidFill>
                  <a:srgbClr val="7F7F7F"/>
                </a:solidFill>
                <a:latin typeface="Calibri"/>
                <a:ea typeface="Calibri"/>
                <a:cs typeface="Calibri"/>
                <a:sym typeface="Calibri"/>
              </a:rPr>
              <a:t>Rockstars and Robots Day - Friday 18th September </a:t>
            </a:r>
            <a:endParaRPr sz="2400">
              <a:solidFill>
                <a:srgbClr val="7F7F7F"/>
              </a:solidFill>
              <a:latin typeface="Calibri"/>
              <a:ea typeface="Calibri"/>
              <a:cs typeface="Calibri"/>
              <a:sym typeface="Calibri"/>
            </a:endParaRPr>
          </a:p>
          <a:p>
            <a:pPr indent="-233045" lvl="0" marL="182880" rtl="0" algn="l">
              <a:spcBef>
                <a:spcPts val="1200"/>
              </a:spcBef>
              <a:spcAft>
                <a:spcPts val="0"/>
              </a:spcAft>
              <a:buClr>
                <a:srgbClr val="7F7F7F"/>
              </a:buClr>
              <a:buSzPct val="116667"/>
              <a:buFont typeface="Calibri"/>
              <a:buChar char="●"/>
            </a:pPr>
            <a:r>
              <a:rPr lang="en-GB" sz="2400">
                <a:solidFill>
                  <a:srgbClr val="7F7F7F"/>
                </a:solidFill>
                <a:latin typeface="Calibri"/>
                <a:ea typeface="Calibri"/>
                <a:cs typeface="Calibri"/>
                <a:sym typeface="Calibri"/>
              </a:rPr>
              <a:t>Oracy Vocabulary Day - Friday 2nd October </a:t>
            </a:r>
            <a:endParaRPr sz="2400">
              <a:solidFill>
                <a:srgbClr val="7F7F7F"/>
              </a:solidFill>
              <a:latin typeface="Calibri"/>
              <a:ea typeface="Calibri"/>
              <a:cs typeface="Calibri"/>
              <a:sym typeface="Calibri"/>
            </a:endParaRPr>
          </a:p>
          <a:p>
            <a:pPr indent="0" lvl="0" marL="182880" rtl="0" algn="l">
              <a:lnSpc>
                <a:spcPct val="90000"/>
              </a:lnSpc>
              <a:spcBef>
                <a:spcPts val="1200"/>
              </a:spcBef>
              <a:spcAft>
                <a:spcPts val="0"/>
              </a:spcAft>
              <a:buNone/>
            </a:pPr>
            <a:r>
              <a:t/>
            </a:r>
            <a:endParaRPr sz="2800">
              <a:solidFill>
                <a:srgbClr val="7F7F7F"/>
              </a:solidFill>
              <a:latin typeface="Calibri"/>
              <a:ea typeface="Calibri"/>
              <a:cs typeface="Calibri"/>
              <a:sym typeface="Calibri"/>
            </a:endParaRPr>
          </a:p>
          <a:p>
            <a:pPr indent="-55880" lvl="0" marL="182880" rtl="0" algn="l">
              <a:lnSpc>
                <a:spcPct val="90000"/>
              </a:lnSpc>
              <a:spcBef>
                <a:spcPts val="1200"/>
              </a:spcBef>
              <a:spcAft>
                <a:spcPts val="0"/>
              </a:spcAft>
              <a:buSzPct val="100000"/>
              <a:buNone/>
            </a:pPr>
            <a:r>
              <a:t/>
            </a:r>
            <a:endParaRPr b="1"/>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25"/>
          <p:cNvSpPr txBox="1"/>
          <p:nvPr>
            <p:ph type="title"/>
          </p:nvPr>
        </p:nvSpPr>
        <p:spPr>
          <a:xfrm>
            <a:off x="838200" y="50006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FFFF"/>
              </a:buClr>
              <a:buSzPts val="3600"/>
              <a:buFont typeface="Corbel"/>
              <a:buNone/>
            </a:pPr>
            <a:r>
              <a:rPr lang="en-GB"/>
              <a:t>Thank you for coming!</a:t>
            </a:r>
            <a:endParaRPr/>
          </a:p>
        </p:txBody>
      </p:sp>
      <p:sp>
        <p:nvSpPr>
          <p:cNvPr id="258" name="Google Shape;258;p25"/>
          <p:cNvSpPr txBox="1"/>
          <p:nvPr>
            <p:ph idx="1" type="body"/>
          </p:nvPr>
        </p:nvSpPr>
        <p:spPr>
          <a:xfrm>
            <a:off x="3869268" y="864108"/>
            <a:ext cx="7315200" cy="512064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4800"/>
              <a:buNone/>
            </a:pPr>
            <a:r>
              <a:t/>
            </a:r>
            <a:endParaRPr sz="4800"/>
          </a:p>
          <a:p>
            <a:pPr indent="0" lvl="0" marL="0" rtl="0" algn="ctr">
              <a:lnSpc>
                <a:spcPct val="90000"/>
              </a:lnSpc>
              <a:spcBef>
                <a:spcPts val="1200"/>
              </a:spcBef>
              <a:spcAft>
                <a:spcPts val="0"/>
              </a:spcAft>
              <a:buSzPts val="4800"/>
              <a:buNone/>
            </a:pPr>
            <a:r>
              <a:rPr lang="en-GB" sz="4800"/>
              <a:t>Thank you for joining us this evening!</a:t>
            </a:r>
            <a:endParaRPr/>
          </a:p>
          <a:p>
            <a:pPr indent="0" lvl="0" marL="0" rtl="0" algn="ctr">
              <a:lnSpc>
                <a:spcPct val="90000"/>
              </a:lnSpc>
              <a:spcBef>
                <a:spcPts val="1200"/>
              </a:spcBef>
              <a:spcAft>
                <a:spcPts val="0"/>
              </a:spcAft>
              <a:buSzPts val="4800"/>
              <a:buNone/>
            </a:pPr>
            <a:r>
              <a:t/>
            </a:r>
            <a:endParaRPr sz="4800"/>
          </a:p>
          <a:p>
            <a:pPr indent="0" lvl="0" marL="0" rtl="0" algn="ctr">
              <a:lnSpc>
                <a:spcPct val="90000"/>
              </a:lnSpc>
              <a:spcBef>
                <a:spcPts val="1200"/>
              </a:spcBef>
              <a:spcAft>
                <a:spcPts val="0"/>
              </a:spcAft>
              <a:buSzPts val="4800"/>
              <a:buNone/>
            </a:pPr>
            <a:r>
              <a:t/>
            </a:r>
            <a:endParaRPr sz="4800"/>
          </a:p>
          <a:p>
            <a:pPr indent="0" lvl="0" marL="0" rtl="0" algn="l">
              <a:lnSpc>
                <a:spcPct val="90000"/>
              </a:lnSpc>
              <a:spcBef>
                <a:spcPts val="1200"/>
              </a:spcBef>
              <a:spcAft>
                <a:spcPts val="0"/>
              </a:spcAft>
              <a:buSzPts val="4800"/>
              <a:buNone/>
            </a:pPr>
            <a:r>
              <a:t/>
            </a:r>
            <a:endParaRPr sz="4800"/>
          </a:p>
        </p:txBody>
      </p:sp>
      <p:pic>
        <p:nvPicPr>
          <p:cNvPr id="259" name="Google Shape;259;p25"/>
          <p:cNvPicPr preferRelativeResize="0"/>
          <p:nvPr/>
        </p:nvPicPr>
        <p:blipFill rotWithShape="1">
          <a:blip r:embed="rId3">
            <a:alphaModFix/>
          </a:blip>
          <a:srcRect b="0" l="0" r="0" t="0"/>
          <a:stretch/>
        </p:blipFill>
        <p:spPr>
          <a:xfrm>
            <a:off x="6343527" y="3424428"/>
            <a:ext cx="2193798" cy="21515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2014-09-08T15:43:32Z</dcterms:created>
  <dc:creator>Clair Ballard</dc:creator>
</cp:coreProperties>
</file>